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6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D22F20-35E2-4F12-A30B-217020579ABF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B55B893-D67C-44C5-AEB0-3E2EF61A9A86}">
      <dgm:prSet phldrT="[Text]"/>
      <dgm:spPr/>
      <dgm:t>
        <a:bodyPr/>
        <a:lstStyle/>
        <a:p>
          <a:r>
            <a:rPr lang="en-US" dirty="0"/>
            <a:t>Fiscal Agent- Aging and Community Services of South Central Indiana, Inc DBA Thrive- Alliance</a:t>
          </a:r>
        </a:p>
      </dgm:t>
    </dgm:pt>
    <dgm:pt modelId="{1727B474-C5EC-47EB-8E5E-875833BF653B}" type="parTrans" cxnId="{CCF7C2A8-969C-4CB6-ABEF-AEE1A96271E3}">
      <dgm:prSet/>
      <dgm:spPr/>
      <dgm:t>
        <a:bodyPr/>
        <a:lstStyle/>
        <a:p>
          <a:endParaRPr lang="en-US"/>
        </a:p>
      </dgm:t>
    </dgm:pt>
    <dgm:pt modelId="{760C1761-8EB3-4293-A486-815A6AC2FD7E}" type="sibTrans" cxnId="{CCF7C2A8-969C-4CB6-ABEF-AEE1A96271E3}">
      <dgm:prSet/>
      <dgm:spPr/>
      <dgm:t>
        <a:bodyPr/>
        <a:lstStyle/>
        <a:p>
          <a:endParaRPr lang="en-US"/>
        </a:p>
      </dgm:t>
    </dgm:pt>
    <dgm:pt modelId="{E3D51DD9-000D-4F62-9C22-375ABE23B64C}">
      <dgm:prSet phldrT="[Text]"/>
      <dgm:spPr/>
      <dgm:t>
        <a:bodyPr/>
        <a:lstStyle/>
        <a:p>
          <a:r>
            <a:rPr lang="en-US" dirty="0"/>
            <a:t>Program Oversight- Cluster LPCC</a:t>
          </a:r>
        </a:p>
      </dgm:t>
    </dgm:pt>
    <dgm:pt modelId="{33530E85-C56C-4878-A4B6-F8213D0CC22F}" type="parTrans" cxnId="{B7392053-FC75-44B2-9B20-B23F1D2D170A}">
      <dgm:prSet/>
      <dgm:spPr/>
      <dgm:t>
        <a:bodyPr/>
        <a:lstStyle/>
        <a:p>
          <a:endParaRPr lang="en-US"/>
        </a:p>
      </dgm:t>
    </dgm:pt>
    <dgm:pt modelId="{480C4D8A-9A71-4A1B-8613-7701A8958699}" type="sibTrans" cxnId="{B7392053-FC75-44B2-9B20-B23F1D2D170A}">
      <dgm:prSet/>
      <dgm:spPr/>
      <dgm:t>
        <a:bodyPr/>
        <a:lstStyle/>
        <a:p>
          <a:endParaRPr lang="en-US"/>
        </a:p>
      </dgm:t>
    </dgm:pt>
    <dgm:pt modelId="{05FA0A2F-DFDA-4F65-9DD9-64C7CD4EFE8D}">
      <dgm:prSet phldrT="[Text]"/>
      <dgm:spPr/>
      <dgm:t>
        <a:bodyPr/>
        <a:lstStyle/>
        <a:p>
          <a:r>
            <a:rPr lang="en-US" dirty="0"/>
            <a:t>First Steps South East Program Director </a:t>
          </a:r>
        </a:p>
        <a:p>
          <a:r>
            <a:rPr lang="en-US" dirty="0"/>
            <a:t>(0.75 SPOE / 0.25 LPCC)</a:t>
          </a:r>
        </a:p>
      </dgm:t>
    </dgm:pt>
    <dgm:pt modelId="{0EA32EBA-8824-43EA-A69F-485D7F68E56B}" type="parTrans" cxnId="{C7C763EA-C631-441E-82E4-85A0ACA7DC3A}">
      <dgm:prSet/>
      <dgm:spPr/>
      <dgm:t>
        <a:bodyPr/>
        <a:lstStyle/>
        <a:p>
          <a:endParaRPr lang="en-US"/>
        </a:p>
      </dgm:t>
    </dgm:pt>
    <dgm:pt modelId="{0280AA20-DD5D-474D-884E-F4ADBCAB8366}" type="sibTrans" cxnId="{C7C763EA-C631-441E-82E4-85A0ACA7DC3A}">
      <dgm:prSet/>
      <dgm:spPr/>
      <dgm:t>
        <a:bodyPr/>
        <a:lstStyle/>
        <a:p>
          <a:endParaRPr lang="en-US"/>
        </a:p>
      </dgm:t>
    </dgm:pt>
    <dgm:pt modelId="{F7D673CF-C0F9-49F2-8399-AE5EF22E342B}">
      <dgm:prSet phldrT="[Text]"/>
      <dgm:spPr/>
      <dgm:t>
        <a:bodyPr/>
        <a:lstStyle/>
        <a:p>
          <a:r>
            <a:rPr lang="en-US" dirty="0"/>
            <a:t>LPCC  Coordinator</a:t>
          </a:r>
        </a:p>
        <a:p>
          <a:r>
            <a:rPr lang="en-US" dirty="0"/>
            <a:t>(1.00 FTE)</a:t>
          </a:r>
        </a:p>
      </dgm:t>
    </dgm:pt>
    <dgm:pt modelId="{49E6965C-9007-4153-A62F-3F0ADC71747E}" type="parTrans" cxnId="{E03FA6C9-AA0C-4685-8DAC-5C93D8B0E6CC}">
      <dgm:prSet/>
      <dgm:spPr/>
      <dgm:t>
        <a:bodyPr/>
        <a:lstStyle/>
        <a:p>
          <a:endParaRPr lang="en-US"/>
        </a:p>
      </dgm:t>
    </dgm:pt>
    <dgm:pt modelId="{FEEB7916-6C78-478D-9401-7DFEF48E613A}" type="sibTrans" cxnId="{E03FA6C9-AA0C-4685-8DAC-5C93D8B0E6CC}">
      <dgm:prSet/>
      <dgm:spPr/>
      <dgm:t>
        <a:bodyPr/>
        <a:lstStyle/>
        <a:p>
          <a:endParaRPr lang="en-US"/>
        </a:p>
      </dgm:t>
    </dgm:pt>
    <dgm:pt modelId="{8B062402-608E-43F5-B239-9F0159D74BE6}">
      <dgm:prSet phldrT="[Text]"/>
      <dgm:spPr/>
      <dgm:t>
        <a:bodyPr/>
        <a:lstStyle/>
        <a:p>
          <a:r>
            <a:rPr lang="en-US" dirty="0"/>
            <a:t>Service Coordination Training  Coordinator </a:t>
          </a:r>
        </a:p>
        <a:p>
          <a:r>
            <a:rPr lang="en-US" dirty="0"/>
            <a:t>(1.00 FTE)</a:t>
          </a:r>
        </a:p>
      </dgm:t>
    </dgm:pt>
    <dgm:pt modelId="{898D2DBE-B87B-4E40-9A6A-0610BF7455F4}" type="parTrans" cxnId="{6476B28A-01F8-400C-99FA-EA6602B57517}">
      <dgm:prSet/>
      <dgm:spPr/>
      <dgm:t>
        <a:bodyPr/>
        <a:lstStyle/>
        <a:p>
          <a:endParaRPr lang="en-US"/>
        </a:p>
      </dgm:t>
    </dgm:pt>
    <dgm:pt modelId="{D13EE54A-648A-4F0D-88DC-1296FE0EF0DA}" type="sibTrans" cxnId="{6476B28A-01F8-400C-99FA-EA6602B57517}">
      <dgm:prSet/>
      <dgm:spPr/>
      <dgm:t>
        <a:bodyPr/>
        <a:lstStyle/>
        <a:p>
          <a:endParaRPr lang="en-US"/>
        </a:p>
      </dgm:t>
    </dgm:pt>
    <dgm:pt modelId="{5FFFFE9B-99DA-46D5-9DC3-0596FCEDC35A}">
      <dgm:prSet phldrT="[Text]"/>
      <dgm:spPr/>
      <dgm:t>
        <a:bodyPr/>
        <a:lstStyle/>
        <a:p>
          <a:r>
            <a:rPr lang="en-US" dirty="0"/>
            <a:t>SPOE Supervisor / Assessment Team Coordinator</a:t>
          </a:r>
        </a:p>
        <a:p>
          <a:r>
            <a:rPr lang="en-US" dirty="0"/>
            <a:t> (1.00 FTE)</a:t>
          </a:r>
        </a:p>
      </dgm:t>
    </dgm:pt>
    <dgm:pt modelId="{7B54A9A0-7992-4C8D-A01A-38C62F14CFF7}" type="parTrans" cxnId="{E4383B79-8EAD-4360-B331-C0855F0778CD}">
      <dgm:prSet/>
      <dgm:spPr/>
      <dgm:t>
        <a:bodyPr/>
        <a:lstStyle/>
        <a:p>
          <a:endParaRPr lang="en-US"/>
        </a:p>
      </dgm:t>
    </dgm:pt>
    <dgm:pt modelId="{8199A6A0-5DC8-4214-ABA2-DC2A2A439BFD}" type="sibTrans" cxnId="{E4383B79-8EAD-4360-B331-C0855F0778CD}">
      <dgm:prSet/>
      <dgm:spPr/>
      <dgm:t>
        <a:bodyPr/>
        <a:lstStyle/>
        <a:p>
          <a:endParaRPr lang="en-US"/>
        </a:p>
      </dgm:t>
    </dgm:pt>
    <dgm:pt modelId="{C942C722-8A27-4827-A0E2-5161086065E2}">
      <dgm:prSet phldrT="[Text]"/>
      <dgm:spPr/>
      <dgm:t>
        <a:bodyPr/>
        <a:lstStyle/>
        <a:p>
          <a:r>
            <a:rPr lang="en-US" dirty="0"/>
            <a:t>Administrative Support Specialist</a:t>
          </a:r>
        </a:p>
        <a:p>
          <a:r>
            <a:rPr lang="en-US" dirty="0"/>
            <a:t>(1.00 FTE)</a:t>
          </a:r>
        </a:p>
      </dgm:t>
    </dgm:pt>
    <dgm:pt modelId="{B5A30FE6-FF06-42D4-B574-A9472A61F747}" type="parTrans" cxnId="{D222C291-A764-4FEC-AA93-3F756252DF1A}">
      <dgm:prSet/>
      <dgm:spPr/>
      <dgm:t>
        <a:bodyPr/>
        <a:lstStyle/>
        <a:p>
          <a:endParaRPr lang="en-US"/>
        </a:p>
      </dgm:t>
    </dgm:pt>
    <dgm:pt modelId="{E37998C7-FE9F-4C92-9757-DBBA32C10BAB}" type="sibTrans" cxnId="{D222C291-A764-4FEC-AA93-3F756252DF1A}">
      <dgm:prSet/>
      <dgm:spPr/>
      <dgm:t>
        <a:bodyPr/>
        <a:lstStyle/>
        <a:p>
          <a:endParaRPr lang="en-US"/>
        </a:p>
      </dgm:t>
    </dgm:pt>
    <dgm:pt modelId="{D04AD5D4-8C0C-4B8A-B0C2-F70799123BEC}">
      <dgm:prSet phldrT="[Text]"/>
      <dgm:spPr/>
      <dgm:t>
        <a:bodyPr/>
        <a:lstStyle/>
        <a:p>
          <a:r>
            <a:rPr lang="en-US" dirty="0"/>
            <a:t>Service Coordinators</a:t>
          </a:r>
        </a:p>
        <a:p>
          <a:r>
            <a:rPr lang="en-US" dirty="0"/>
            <a:t>Level 1,2,3</a:t>
          </a:r>
        </a:p>
        <a:p>
          <a:r>
            <a:rPr lang="en-US" dirty="0"/>
            <a:t> (42.00 FTE)</a:t>
          </a:r>
        </a:p>
      </dgm:t>
    </dgm:pt>
    <dgm:pt modelId="{FC8ACB78-C8BA-4704-A07F-B4697C265551}" type="parTrans" cxnId="{D8DEEAF2-34D0-4DF6-8995-38724E5F40B5}">
      <dgm:prSet/>
      <dgm:spPr/>
      <dgm:t>
        <a:bodyPr/>
        <a:lstStyle/>
        <a:p>
          <a:endParaRPr lang="en-US"/>
        </a:p>
      </dgm:t>
    </dgm:pt>
    <dgm:pt modelId="{21BDD151-5368-4E2E-AD43-B28B1972853B}" type="sibTrans" cxnId="{D8DEEAF2-34D0-4DF6-8995-38724E5F40B5}">
      <dgm:prSet/>
      <dgm:spPr/>
      <dgm:t>
        <a:bodyPr/>
        <a:lstStyle/>
        <a:p>
          <a:endParaRPr lang="en-US"/>
        </a:p>
      </dgm:t>
    </dgm:pt>
    <dgm:pt modelId="{C5A3B287-1E50-4437-BA54-30CC9DDB6D4D}">
      <dgm:prSet phldrT="[Text]"/>
      <dgm:spPr/>
      <dgm:t>
        <a:bodyPr/>
        <a:lstStyle/>
        <a:p>
          <a:r>
            <a:rPr lang="en-US" dirty="0"/>
            <a:t>Referral Specialist</a:t>
          </a:r>
        </a:p>
        <a:p>
          <a:r>
            <a:rPr lang="en-US" dirty="0"/>
            <a:t> (1.00 FTE)</a:t>
          </a:r>
        </a:p>
      </dgm:t>
    </dgm:pt>
    <dgm:pt modelId="{5CECECEA-C6E7-42ED-A119-7B3166948304}" type="parTrans" cxnId="{6AB1A56B-1621-4FEB-8AA0-20C012A8F26E}">
      <dgm:prSet/>
      <dgm:spPr/>
      <dgm:t>
        <a:bodyPr/>
        <a:lstStyle/>
        <a:p>
          <a:endParaRPr lang="en-US"/>
        </a:p>
      </dgm:t>
    </dgm:pt>
    <dgm:pt modelId="{D4F492D1-B225-459C-B1B7-7DFA2C72EE4E}" type="sibTrans" cxnId="{6AB1A56B-1621-4FEB-8AA0-20C012A8F26E}">
      <dgm:prSet/>
      <dgm:spPr/>
      <dgm:t>
        <a:bodyPr/>
        <a:lstStyle/>
        <a:p>
          <a:endParaRPr lang="en-US"/>
        </a:p>
      </dgm:t>
    </dgm:pt>
    <dgm:pt modelId="{4BEE26A9-5CB8-4351-9F82-9289375A002C}">
      <dgm:prSet phldrT="[Text]"/>
      <dgm:spPr/>
      <dgm:t>
        <a:bodyPr/>
        <a:lstStyle/>
        <a:p>
          <a:r>
            <a:rPr lang="en-US" dirty="0"/>
            <a:t>Eligibility Determination Team Support Specialist</a:t>
          </a:r>
        </a:p>
        <a:p>
          <a:r>
            <a:rPr lang="en-US" dirty="0"/>
            <a:t>(1.80 FTE)</a:t>
          </a:r>
        </a:p>
      </dgm:t>
    </dgm:pt>
    <dgm:pt modelId="{72756546-B6E4-4336-BF7D-E3607C56F1CF}" type="parTrans" cxnId="{D9BEF1BF-45B8-472D-9E2E-A21326766850}">
      <dgm:prSet/>
      <dgm:spPr/>
      <dgm:t>
        <a:bodyPr/>
        <a:lstStyle/>
        <a:p>
          <a:endParaRPr lang="en-US"/>
        </a:p>
      </dgm:t>
    </dgm:pt>
    <dgm:pt modelId="{E1B12D38-C332-41F8-9D9D-F02C06E2B72E}" type="sibTrans" cxnId="{D9BEF1BF-45B8-472D-9E2E-A21326766850}">
      <dgm:prSet/>
      <dgm:spPr/>
      <dgm:t>
        <a:bodyPr/>
        <a:lstStyle/>
        <a:p>
          <a:endParaRPr lang="en-US"/>
        </a:p>
      </dgm:t>
    </dgm:pt>
    <dgm:pt modelId="{28EF52DD-6FA7-4B92-8BA9-DA22C42A0E0F}">
      <dgm:prSet phldrT="[Text]"/>
      <dgm:spPr/>
      <dgm:t>
        <a:bodyPr/>
        <a:lstStyle/>
        <a:p>
          <a:r>
            <a:rPr lang="en-US" dirty="0"/>
            <a:t>Quality Specialist: Data and Record </a:t>
          </a:r>
        </a:p>
        <a:p>
          <a:r>
            <a:rPr lang="en-US" dirty="0"/>
            <a:t>(1.70 FTE)</a:t>
          </a:r>
        </a:p>
      </dgm:t>
    </dgm:pt>
    <dgm:pt modelId="{3D60051E-D7D1-40C6-8E87-29BBB75BD2C9}" type="parTrans" cxnId="{FF25B2F0-7EE8-4337-84B2-AD7D13498568}">
      <dgm:prSet/>
      <dgm:spPr/>
      <dgm:t>
        <a:bodyPr/>
        <a:lstStyle/>
        <a:p>
          <a:endParaRPr lang="en-US"/>
        </a:p>
      </dgm:t>
    </dgm:pt>
    <dgm:pt modelId="{2D1F7B86-FAF8-45C6-9A56-432AA0BC4748}" type="sibTrans" cxnId="{FF25B2F0-7EE8-4337-84B2-AD7D13498568}">
      <dgm:prSet/>
      <dgm:spPr/>
      <dgm:t>
        <a:bodyPr/>
        <a:lstStyle/>
        <a:p>
          <a:endParaRPr lang="en-US"/>
        </a:p>
      </dgm:t>
    </dgm:pt>
    <dgm:pt modelId="{F235144D-66D3-46CB-A553-961B18D368FD}" type="pres">
      <dgm:prSet presAssocID="{A4D22F20-35E2-4F12-A30B-217020579AB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8F003229-AAD0-4BBC-8FF5-AF64E392FB3D}" type="pres">
      <dgm:prSet presAssocID="{6B55B893-D67C-44C5-AEB0-3E2EF61A9A86}" presName="hierRoot1" presStyleCnt="0">
        <dgm:presLayoutVars>
          <dgm:hierBranch val="init"/>
        </dgm:presLayoutVars>
      </dgm:prSet>
      <dgm:spPr/>
    </dgm:pt>
    <dgm:pt modelId="{9F02127E-C3B9-44BE-9B35-1D1BFCF5381B}" type="pres">
      <dgm:prSet presAssocID="{6B55B893-D67C-44C5-AEB0-3E2EF61A9A86}" presName="rootComposite1" presStyleCnt="0"/>
      <dgm:spPr/>
    </dgm:pt>
    <dgm:pt modelId="{66FFDA38-2372-4A20-980C-1C644EE41257}" type="pres">
      <dgm:prSet presAssocID="{6B55B893-D67C-44C5-AEB0-3E2EF61A9A86}" presName="rootText1" presStyleLbl="node0" presStyleIdx="0" presStyleCnt="2">
        <dgm:presLayoutVars>
          <dgm:chPref val="3"/>
        </dgm:presLayoutVars>
      </dgm:prSet>
      <dgm:spPr/>
    </dgm:pt>
    <dgm:pt modelId="{FBAA3846-E165-4F0C-80B6-9A6C9DB337A6}" type="pres">
      <dgm:prSet presAssocID="{6B55B893-D67C-44C5-AEB0-3E2EF61A9A86}" presName="rootConnector1" presStyleLbl="node1" presStyleIdx="0" presStyleCnt="0"/>
      <dgm:spPr/>
    </dgm:pt>
    <dgm:pt modelId="{1012EE52-8404-4475-9BA8-C77A9F4D54D0}" type="pres">
      <dgm:prSet presAssocID="{6B55B893-D67C-44C5-AEB0-3E2EF61A9A86}" presName="hierChild2" presStyleCnt="0"/>
      <dgm:spPr/>
    </dgm:pt>
    <dgm:pt modelId="{50245C62-8527-4639-AF7A-31C21C7050E2}" type="pres">
      <dgm:prSet presAssocID="{0EA32EBA-8824-43EA-A69F-485D7F68E56B}" presName="Name37" presStyleLbl="parChTrans1D2" presStyleIdx="0" presStyleCnt="1"/>
      <dgm:spPr/>
    </dgm:pt>
    <dgm:pt modelId="{E60AF579-15DF-4900-A3D2-94CA5F19A66A}" type="pres">
      <dgm:prSet presAssocID="{05FA0A2F-DFDA-4F65-9DD9-64C7CD4EFE8D}" presName="hierRoot2" presStyleCnt="0">
        <dgm:presLayoutVars>
          <dgm:hierBranch val="init"/>
        </dgm:presLayoutVars>
      </dgm:prSet>
      <dgm:spPr/>
    </dgm:pt>
    <dgm:pt modelId="{77F4ECAF-3BB1-477E-9516-5844D0437BDF}" type="pres">
      <dgm:prSet presAssocID="{05FA0A2F-DFDA-4F65-9DD9-64C7CD4EFE8D}" presName="rootComposite" presStyleCnt="0"/>
      <dgm:spPr/>
    </dgm:pt>
    <dgm:pt modelId="{5DBC6924-BD81-48D3-BE53-385E09EFD835}" type="pres">
      <dgm:prSet presAssocID="{05FA0A2F-DFDA-4F65-9DD9-64C7CD4EFE8D}" presName="rootText" presStyleLbl="node2" presStyleIdx="0" presStyleCnt="1">
        <dgm:presLayoutVars>
          <dgm:chPref val="3"/>
        </dgm:presLayoutVars>
      </dgm:prSet>
      <dgm:spPr/>
    </dgm:pt>
    <dgm:pt modelId="{2E8E109C-4F9B-4A1B-A828-9CC5BC1393BF}" type="pres">
      <dgm:prSet presAssocID="{05FA0A2F-DFDA-4F65-9DD9-64C7CD4EFE8D}" presName="rootConnector" presStyleLbl="node2" presStyleIdx="0" presStyleCnt="1"/>
      <dgm:spPr/>
    </dgm:pt>
    <dgm:pt modelId="{0DA1D58F-89B3-4DEE-A16C-9A0595A4FFDC}" type="pres">
      <dgm:prSet presAssocID="{05FA0A2F-DFDA-4F65-9DD9-64C7CD4EFE8D}" presName="hierChild4" presStyleCnt="0"/>
      <dgm:spPr/>
    </dgm:pt>
    <dgm:pt modelId="{2BE0BD0E-2DC7-4486-9460-9530319265B9}" type="pres">
      <dgm:prSet presAssocID="{49E6965C-9007-4153-A62F-3F0ADC71747E}" presName="Name37" presStyleLbl="parChTrans1D3" presStyleIdx="0" presStyleCnt="3"/>
      <dgm:spPr/>
    </dgm:pt>
    <dgm:pt modelId="{3CF78988-24AA-446B-9869-FBE41F0ADED0}" type="pres">
      <dgm:prSet presAssocID="{F7D673CF-C0F9-49F2-8399-AE5EF22E342B}" presName="hierRoot2" presStyleCnt="0">
        <dgm:presLayoutVars>
          <dgm:hierBranch val="init"/>
        </dgm:presLayoutVars>
      </dgm:prSet>
      <dgm:spPr/>
    </dgm:pt>
    <dgm:pt modelId="{2609953E-C0FD-451A-8904-FFEB007D0CA9}" type="pres">
      <dgm:prSet presAssocID="{F7D673CF-C0F9-49F2-8399-AE5EF22E342B}" presName="rootComposite" presStyleCnt="0"/>
      <dgm:spPr/>
    </dgm:pt>
    <dgm:pt modelId="{D59A16F4-8DA4-40D1-9ECB-9060CF77F441}" type="pres">
      <dgm:prSet presAssocID="{F7D673CF-C0F9-49F2-8399-AE5EF22E342B}" presName="rootText" presStyleLbl="node3" presStyleIdx="0" presStyleCnt="3">
        <dgm:presLayoutVars>
          <dgm:chPref val="3"/>
        </dgm:presLayoutVars>
      </dgm:prSet>
      <dgm:spPr/>
    </dgm:pt>
    <dgm:pt modelId="{E621EA40-D3FC-4E23-BEDB-640F43C97D94}" type="pres">
      <dgm:prSet presAssocID="{F7D673CF-C0F9-49F2-8399-AE5EF22E342B}" presName="rootConnector" presStyleLbl="node3" presStyleIdx="0" presStyleCnt="3"/>
      <dgm:spPr/>
    </dgm:pt>
    <dgm:pt modelId="{5516B8D9-12DB-4321-9D8B-B7EBBD3A7594}" type="pres">
      <dgm:prSet presAssocID="{F7D673CF-C0F9-49F2-8399-AE5EF22E342B}" presName="hierChild4" presStyleCnt="0"/>
      <dgm:spPr/>
    </dgm:pt>
    <dgm:pt modelId="{72582C80-FCB9-4B0E-85BE-BFECCDB4BA6C}" type="pres">
      <dgm:prSet presAssocID="{F7D673CF-C0F9-49F2-8399-AE5EF22E342B}" presName="hierChild5" presStyleCnt="0"/>
      <dgm:spPr/>
    </dgm:pt>
    <dgm:pt modelId="{3FFC508C-73F5-4B76-A622-C021B6EDA1CE}" type="pres">
      <dgm:prSet presAssocID="{898D2DBE-B87B-4E40-9A6A-0610BF7455F4}" presName="Name37" presStyleLbl="parChTrans1D3" presStyleIdx="1" presStyleCnt="3"/>
      <dgm:spPr/>
    </dgm:pt>
    <dgm:pt modelId="{F002B4B6-5429-4383-9374-FCDD9186D182}" type="pres">
      <dgm:prSet presAssocID="{8B062402-608E-43F5-B239-9F0159D74BE6}" presName="hierRoot2" presStyleCnt="0">
        <dgm:presLayoutVars>
          <dgm:hierBranch val="init"/>
        </dgm:presLayoutVars>
      </dgm:prSet>
      <dgm:spPr/>
    </dgm:pt>
    <dgm:pt modelId="{5F221B02-85E7-4646-AB75-4800DC5AFD58}" type="pres">
      <dgm:prSet presAssocID="{8B062402-608E-43F5-B239-9F0159D74BE6}" presName="rootComposite" presStyleCnt="0"/>
      <dgm:spPr/>
    </dgm:pt>
    <dgm:pt modelId="{329B4F67-EED0-452E-8524-54840021F529}" type="pres">
      <dgm:prSet presAssocID="{8B062402-608E-43F5-B239-9F0159D74BE6}" presName="rootText" presStyleLbl="node3" presStyleIdx="1" presStyleCnt="3">
        <dgm:presLayoutVars>
          <dgm:chPref val="3"/>
        </dgm:presLayoutVars>
      </dgm:prSet>
      <dgm:spPr/>
    </dgm:pt>
    <dgm:pt modelId="{F849EB73-6F53-48AB-81F5-05BD646F8F7E}" type="pres">
      <dgm:prSet presAssocID="{8B062402-608E-43F5-B239-9F0159D74BE6}" presName="rootConnector" presStyleLbl="node3" presStyleIdx="1" presStyleCnt="3"/>
      <dgm:spPr/>
    </dgm:pt>
    <dgm:pt modelId="{334B35F7-9D71-4091-A525-03F734C18E23}" type="pres">
      <dgm:prSet presAssocID="{8B062402-608E-43F5-B239-9F0159D74BE6}" presName="hierChild4" presStyleCnt="0"/>
      <dgm:spPr/>
    </dgm:pt>
    <dgm:pt modelId="{CFE791EB-785D-42EB-A740-31DBB000BD42}" type="pres">
      <dgm:prSet presAssocID="{8B062402-608E-43F5-B239-9F0159D74BE6}" presName="hierChild5" presStyleCnt="0"/>
      <dgm:spPr/>
    </dgm:pt>
    <dgm:pt modelId="{CBED9E34-D500-4990-82A7-0EE4DADD3C1E}" type="pres">
      <dgm:prSet presAssocID="{7B54A9A0-7992-4C8D-A01A-38C62F14CFF7}" presName="Name37" presStyleLbl="parChTrans1D3" presStyleIdx="2" presStyleCnt="3"/>
      <dgm:spPr/>
    </dgm:pt>
    <dgm:pt modelId="{6B62FFEA-2011-463B-8429-19ED39416720}" type="pres">
      <dgm:prSet presAssocID="{5FFFFE9B-99DA-46D5-9DC3-0596FCEDC35A}" presName="hierRoot2" presStyleCnt="0">
        <dgm:presLayoutVars>
          <dgm:hierBranch val="init"/>
        </dgm:presLayoutVars>
      </dgm:prSet>
      <dgm:spPr/>
    </dgm:pt>
    <dgm:pt modelId="{BFE4E91C-1AC6-432D-ACFF-4EE5A46EF90F}" type="pres">
      <dgm:prSet presAssocID="{5FFFFE9B-99DA-46D5-9DC3-0596FCEDC35A}" presName="rootComposite" presStyleCnt="0"/>
      <dgm:spPr/>
    </dgm:pt>
    <dgm:pt modelId="{E5108CE5-9890-49EE-B986-F2E1B58A124B}" type="pres">
      <dgm:prSet presAssocID="{5FFFFE9B-99DA-46D5-9DC3-0596FCEDC35A}" presName="rootText" presStyleLbl="node3" presStyleIdx="2" presStyleCnt="3">
        <dgm:presLayoutVars>
          <dgm:chPref val="3"/>
        </dgm:presLayoutVars>
      </dgm:prSet>
      <dgm:spPr/>
    </dgm:pt>
    <dgm:pt modelId="{2753B811-9B19-4728-9991-0733D84E576E}" type="pres">
      <dgm:prSet presAssocID="{5FFFFE9B-99DA-46D5-9DC3-0596FCEDC35A}" presName="rootConnector" presStyleLbl="node3" presStyleIdx="2" presStyleCnt="3"/>
      <dgm:spPr/>
    </dgm:pt>
    <dgm:pt modelId="{D62958C2-46BD-429F-A887-D2C78CADDD06}" type="pres">
      <dgm:prSet presAssocID="{5FFFFE9B-99DA-46D5-9DC3-0596FCEDC35A}" presName="hierChild4" presStyleCnt="0"/>
      <dgm:spPr/>
    </dgm:pt>
    <dgm:pt modelId="{71AEBA16-71D6-4148-B554-E72DE4C8FF50}" type="pres">
      <dgm:prSet presAssocID="{B5A30FE6-FF06-42D4-B574-A9472A61F747}" presName="Name37" presStyleLbl="parChTrans1D4" presStyleIdx="0" presStyleCnt="5"/>
      <dgm:spPr/>
    </dgm:pt>
    <dgm:pt modelId="{F8EE8954-B95A-4F76-8C7A-424A395EC135}" type="pres">
      <dgm:prSet presAssocID="{C942C722-8A27-4827-A0E2-5161086065E2}" presName="hierRoot2" presStyleCnt="0">
        <dgm:presLayoutVars>
          <dgm:hierBranch val="init"/>
        </dgm:presLayoutVars>
      </dgm:prSet>
      <dgm:spPr/>
    </dgm:pt>
    <dgm:pt modelId="{713A8E1C-CAA9-410F-8812-6D41D5AE92E8}" type="pres">
      <dgm:prSet presAssocID="{C942C722-8A27-4827-A0E2-5161086065E2}" presName="rootComposite" presStyleCnt="0"/>
      <dgm:spPr/>
    </dgm:pt>
    <dgm:pt modelId="{8FC46B43-B650-413E-9AD2-3908E749C6EA}" type="pres">
      <dgm:prSet presAssocID="{C942C722-8A27-4827-A0E2-5161086065E2}" presName="rootText" presStyleLbl="node4" presStyleIdx="0" presStyleCnt="5">
        <dgm:presLayoutVars>
          <dgm:chPref val="3"/>
        </dgm:presLayoutVars>
      </dgm:prSet>
      <dgm:spPr/>
    </dgm:pt>
    <dgm:pt modelId="{A9769087-193A-487F-919E-DC01DB794990}" type="pres">
      <dgm:prSet presAssocID="{C942C722-8A27-4827-A0E2-5161086065E2}" presName="rootConnector" presStyleLbl="node4" presStyleIdx="0" presStyleCnt="5"/>
      <dgm:spPr/>
    </dgm:pt>
    <dgm:pt modelId="{35306E22-A9FD-4074-92E1-4F7148B65973}" type="pres">
      <dgm:prSet presAssocID="{C942C722-8A27-4827-A0E2-5161086065E2}" presName="hierChild4" presStyleCnt="0"/>
      <dgm:spPr/>
    </dgm:pt>
    <dgm:pt modelId="{521C8527-687B-4F31-A62C-F2CFE697AC30}" type="pres">
      <dgm:prSet presAssocID="{C942C722-8A27-4827-A0E2-5161086065E2}" presName="hierChild5" presStyleCnt="0"/>
      <dgm:spPr/>
    </dgm:pt>
    <dgm:pt modelId="{7F50D3BB-95AC-4392-BB83-2BC28F19E674}" type="pres">
      <dgm:prSet presAssocID="{FC8ACB78-C8BA-4704-A07F-B4697C265551}" presName="Name37" presStyleLbl="parChTrans1D4" presStyleIdx="1" presStyleCnt="5"/>
      <dgm:spPr/>
    </dgm:pt>
    <dgm:pt modelId="{30CDEE5A-DD05-48D0-A6E5-7AE8B6988E1B}" type="pres">
      <dgm:prSet presAssocID="{D04AD5D4-8C0C-4B8A-B0C2-F70799123BEC}" presName="hierRoot2" presStyleCnt="0">
        <dgm:presLayoutVars>
          <dgm:hierBranch val="init"/>
        </dgm:presLayoutVars>
      </dgm:prSet>
      <dgm:spPr/>
    </dgm:pt>
    <dgm:pt modelId="{213CF78A-099D-4A77-9C25-E30361AFC56A}" type="pres">
      <dgm:prSet presAssocID="{D04AD5D4-8C0C-4B8A-B0C2-F70799123BEC}" presName="rootComposite" presStyleCnt="0"/>
      <dgm:spPr/>
    </dgm:pt>
    <dgm:pt modelId="{87672882-7A35-42CF-BEEE-CEAADA63F8B2}" type="pres">
      <dgm:prSet presAssocID="{D04AD5D4-8C0C-4B8A-B0C2-F70799123BEC}" presName="rootText" presStyleLbl="node4" presStyleIdx="1" presStyleCnt="5">
        <dgm:presLayoutVars>
          <dgm:chPref val="3"/>
        </dgm:presLayoutVars>
      </dgm:prSet>
      <dgm:spPr/>
    </dgm:pt>
    <dgm:pt modelId="{FE18733A-A639-436F-8B9B-27A01DF9F4DC}" type="pres">
      <dgm:prSet presAssocID="{D04AD5D4-8C0C-4B8A-B0C2-F70799123BEC}" presName="rootConnector" presStyleLbl="node4" presStyleIdx="1" presStyleCnt="5"/>
      <dgm:spPr/>
    </dgm:pt>
    <dgm:pt modelId="{655D2625-E795-4A29-9764-2B201695D1B0}" type="pres">
      <dgm:prSet presAssocID="{D04AD5D4-8C0C-4B8A-B0C2-F70799123BEC}" presName="hierChild4" presStyleCnt="0"/>
      <dgm:spPr/>
    </dgm:pt>
    <dgm:pt modelId="{49373CA0-9399-4A7A-8F51-90DCDCE1DE20}" type="pres">
      <dgm:prSet presAssocID="{D04AD5D4-8C0C-4B8A-B0C2-F70799123BEC}" presName="hierChild5" presStyleCnt="0"/>
      <dgm:spPr/>
    </dgm:pt>
    <dgm:pt modelId="{0958304F-676A-4D2D-AC33-6BCC9D86B78D}" type="pres">
      <dgm:prSet presAssocID="{5CECECEA-C6E7-42ED-A119-7B3166948304}" presName="Name37" presStyleLbl="parChTrans1D4" presStyleIdx="2" presStyleCnt="5"/>
      <dgm:spPr/>
    </dgm:pt>
    <dgm:pt modelId="{C92BE1DD-5289-4858-A294-7D75214B3900}" type="pres">
      <dgm:prSet presAssocID="{C5A3B287-1E50-4437-BA54-30CC9DDB6D4D}" presName="hierRoot2" presStyleCnt="0">
        <dgm:presLayoutVars>
          <dgm:hierBranch val="init"/>
        </dgm:presLayoutVars>
      </dgm:prSet>
      <dgm:spPr/>
    </dgm:pt>
    <dgm:pt modelId="{49539F83-7CA2-4100-8FCD-6D49EA51DFFF}" type="pres">
      <dgm:prSet presAssocID="{C5A3B287-1E50-4437-BA54-30CC9DDB6D4D}" presName="rootComposite" presStyleCnt="0"/>
      <dgm:spPr/>
    </dgm:pt>
    <dgm:pt modelId="{20B4B22E-D35F-4129-93A8-A6922AEAE61F}" type="pres">
      <dgm:prSet presAssocID="{C5A3B287-1E50-4437-BA54-30CC9DDB6D4D}" presName="rootText" presStyleLbl="node4" presStyleIdx="2" presStyleCnt="5">
        <dgm:presLayoutVars>
          <dgm:chPref val="3"/>
        </dgm:presLayoutVars>
      </dgm:prSet>
      <dgm:spPr/>
    </dgm:pt>
    <dgm:pt modelId="{E07BA4C7-B37D-4958-BCC8-BA5971D14F1E}" type="pres">
      <dgm:prSet presAssocID="{C5A3B287-1E50-4437-BA54-30CC9DDB6D4D}" presName="rootConnector" presStyleLbl="node4" presStyleIdx="2" presStyleCnt="5"/>
      <dgm:spPr/>
    </dgm:pt>
    <dgm:pt modelId="{5E08951E-E274-4D5A-BE19-D4A5241085C9}" type="pres">
      <dgm:prSet presAssocID="{C5A3B287-1E50-4437-BA54-30CC9DDB6D4D}" presName="hierChild4" presStyleCnt="0"/>
      <dgm:spPr/>
    </dgm:pt>
    <dgm:pt modelId="{1E686063-E4F5-4920-B725-C21A5F92E46F}" type="pres">
      <dgm:prSet presAssocID="{C5A3B287-1E50-4437-BA54-30CC9DDB6D4D}" presName="hierChild5" presStyleCnt="0"/>
      <dgm:spPr/>
    </dgm:pt>
    <dgm:pt modelId="{5A72924B-20BB-41BB-9CF3-820441565333}" type="pres">
      <dgm:prSet presAssocID="{72756546-B6E4-4336-BF7D-E3607C56F1CF}" presName="Name37" presStyleLbl="parChTrans1D4" presStyleIdx="3" presStyleCnt="5"/>
      <dgm:spPr/>
    </dgm:pt>
    <dgm:pt modelId="{4211EC87-092D-4F5B-A028-F649AC2794FE}" type="pres">
      <dgm:prSet presAssocID="{4BEE26A9-5CB8-4351-9F82-9289375A002C}" presName="hierRoot2" presStyleCnt="0">
        <dgm:presLayoutVars>
          <dgm:hierBranch val="init"/>
        </dgm:presLayoutVars>
      </dgm:prSet>
      <dgm:spPr/>
    </dgm:pt>
    <dgm:pt modelId="{854254C5-8E90-41BE-8068-9F7576393BF1}" type="pres">
      <dgm:prSet presAssocID="{4BEE26A9-5CB8-4351-9F82-9289375A002C}" presName="rootComposite" presStyleCnt="0"/>
      <dgm:spPr/>
    </dgm:pt>
    <dgm:pt modelId="{B7965F3F-56B4-4D71-8AFF-4F0580B15EC1}" type="pres">
      <dgm:prSet presAssocID="{4BEE26A9-5CB8-4351-9F82-9289375A002C}" presName="rootText" presStyleLbl="node4" presStyleIdx="3" presStyleCnt="5">
        <dgm:presLayoutVars>
          <dgm:chPref val="3"/>
        </dgm:presLayoutVars>
      </dgm:prSet>
      <dgm:spPr/>
    </dgm:pt>
    <dgm:pt modelId="{6E9AE0BC-46AE-4DDB-A60E-B72DB88B5143}" type="pres">
      <dgm:prSet presAssocID="{4BEE26A9-5CB8-4351-9F82-9289375A002C}" presName="rootConnector" presStyleLbl="node4" presStyleIdx="3" presStyleCnt="5"/>
      <dgm:spPr/>
    </dgm:pt>
    <dgm:pt modelId="{1BEE8404-4435-43A8-B32C-8147FCF72494}" type="pres">
      <dgm:prSet presAssocID="{4BEE26A9-5CB8-4351-9F82-9289375A002C}" presName="hierChild4" presStyleCnt="0"/>
      <dgm:spPr/>
    </dgm:pt>
    <dgm:pt modelId="{997E0331-6784-41E6-8AEC-E719F46E30C9}" type="pres">
      <dgm:prSet presAssocID="{4BEE26A9-5CB8-4351-9F82-9289375A002C}" presName="hierChild5" presStyleCnt="0"/>
      <dgm:spPr/>
    </dgm:pt>
    <dgm:pt modelId="{8F3511A3-EF17-4C44-BF96-226B010C8FA7}" type="pres">
      <dgm:prSet presAssocID="{3D60051E-D7D1-40C6-8E87-29BBB75BD2C9}" presName="Name37" presStyleLbl="parChTrans1D4" presStyleIdx="4" presStyleCnt="5"/>
      <dgm:spPr/>
    </dgm:pt>
    <dgm:pt modelId="{C1C3C16A-EC43-4A50-8F06-DECBDAB98523}" type="pres">
      <dgm:prSet presAssocID="{28EF52DD-6FA7-4B92-8BA9-DA22C42A0E0F}" presName="hierRoot2" presStyleCnt="0">
        <dgm:presLayoutVars>
          <dgm:hierBranch val="init"/>
        </dgm:presLayoutVars>
      </dgm:prSet>
      <dgm:spPr/>
    </dgm:pt>
    <dgm:pt modelId="{CEC3B1BC-2FC3-4ED0-B626-1AF0BA7B3A5B}" type="pres">
      <dgm:prSet presAssocID="{28EF52DD-6FA7-4B92-8BA9-DA22C42A0E0F}" presName="rootComposite" presStyleCnt="0"/>
      <dgm:spPr/>
    </dgm:pt>
    <dgm:pt modelId="{C05F8D63-4B94-4B29-B557-BAA9DA1A4F10}" type="pres">
      <dgm:prSet presAssocID="{28EF52DD-6FA7-4B92-8BA9-DA22C42A0E0F}" presName="rootText" presStyleLbl="node4" presStyleIdx="4" presStyleCnt="5">
        <dgm:presLayoutVars>
          <dgm:chPref val="3"/>
        </dgm:presLayoutVars>
      </dgm:prSet>
      <dgm:spPr/>
    </dgm:pt>
    <dgm:pt modelId="{4B6237DC-3508-432A-8570-4C5300C7255D}" type="pres">
      <dgm:prSet presAssocID="{28EF52DD-6FA7-4B92-8BA9-DA22C42A0E0F}" presName="rootConnector" presStyleLbl="node4" presStyleIdx="4" presStyleCnt="5"/>
      <dgm:spPr/>
    </dgm:pt>
    <dgm:pt modelId="{5DAFD41F-043B-4F99-86B0-56D0D9BB190B}" type="pres">
      <dgm:prSet presAssocID="{28EF52DD-6FA7-4B92-8BA9-DA22C42A0E0F}" presName="hierChild4" presStyleCnt="0"/>
      <dgm:spPr/>
    </dgm:pt>
    <dgm:pt modelId="{8EB6E999-35D1-4F05-8D98-82A42C72751B}" type="pres">
      <dgm:prSet presAssocID="{28EF52DD-6FA7-4B92-8BA9-DA22C42A0E0F}" presName="hierChild5" presStyleCnt="0"/>
      <dgm:spPr/>
    </dgm:pt>
    <dgm:pt modelId="{28F8B77C-4B9B-47A8-9237-493A8B3080B5}" type="pres">
      <dgm:prSet presAssocID="{5FFFFE9B-99DA-46D5-9DC3-0596FCEDC35A}" presName="hierChild5" presStyleCnt="0"/>
      <dgm:spPr/>
    </dgm:pt>
    <dgm:pt modelId="{6DEB92D8-CCD9-4994-BB68-784F80AE98DF}" type="pres">
      <dgm:prSet presAssocID="{05FA0A2F-DFDA-4F65-9DD9-64C7CD4EFE8D}" presName="hierChild5" presStyleCnt="0"/>
      <dgm:spPr/>
    </dgm:pt>
    <dgm:pt modelId="{EF842525-0868-4E60-9A18-C076AC2A933A}" type="pres">
      <dgm:prSet presAssocID="{6B55B893-D67C-44C5-AEB0-3E2EF61A9A86}" presName="hierChild3" presStyleCnt="0"/>
      <dgm:spPr/>
    </dgm:pt>
    <dgm:pt modelId="{5DD56742-08F3-4721-85E0-EE7E39896F39}" type="pres">
      <dgm:prSet presAssocID="{E3D51DD9-000D-4F62-9C22-375ABE23B64C}" presName="hierRoot1" presStyleCnt="0">
        <dgm:presLayoutVars>
          <dgm:hierBranch val="init"/>
        </dgm:presLayoutVars>
      </dgm:prSet>
      <dgm:spPr/>
    </dgm:pt>
    <dgm:pt modelId="{CC63072B-DD5B-45BF-BC4F-90227C3A178F}" type="pres">
      <dgm:prSet presAssocID="{E3D51DD9-000D-4F62-9C22-375ABE23B64C}" presName="rootComposite1" presStyleCnt="0"/>
      <dgm:spPr/>
    </dgm:pt>
    <dgm:pt modelId="{B898F359-02E7-4FB8-9AD1-B0CAFA36C72C}" type="pres">
      <dgm:prSet presAssocID="{E3D51DD9-000D-4F62-9C22-375ABE23B64C}" presName="rootText1" presStyleLbl="node0" presStyleIdx="1" presStyleCnt="2">
        <dgm:presLayoutVars>
          <dgm:chPref val="3"/>
        </dgm:presLayoutVars>
      </dgm:prSet>
      <dgm:spPr/>
    </dgm:pt>
    <dgm:pt modelId="{D465A3D2-13E4-492B-9766-9918BB86324B}" type="pres">
      <dgm:prSet presAssocID="{E3D51DD9-000D-4F62-9C22-375ABE23B64C}" presName="rootConnector1" presStyleLbl="node1" presStyleIdx="0" presStyleCnt="0"/>
      <dgm:spPr/>
    </dgm:pt>
    <dgm:pt modelId="{840B98F0-832B-411A-B8D7-5BBDD0FFFEE6}" type="pres">
      <dgm:prSet presAssocID="{E3D51DD9-000D-4F62-9C22-375ABE23B64C}" presName="hierChild2" presStyleCnt="0"/>
      <dgm:spPr/>
    </dgm:pt>
    <dgm:pt modelId="{E0051123-BA3A-4E2D-8375-D26DD13776C1}" type="pres">
      <dgm:prSet presAssocID="{E3D51DD9-000D-4F62-9C22-375ABE23B64C}" presName="hierChild3" presStyleCnt="0"/>
      <dgm:spPr/>
    </dgm:pt>
  </dgm:ptLst>
  <dgm:cxnLst>
    <dgm:cxn modelId="{63B15F07-072E-4750-A78B-6160B0C8D38E}" type="presOf" srcId="{0EA32EBA-8824-43EA-A69F-485D7F68E56B}" destId="{50245C62-8527-4639-AF7A-31C21C7050E2}" srcOrd="0" destOrd="0" presId="urn:microsoft.com/office/officeart/2005/8/layout/orgChart1"/>
    <dgm:cxn modelId="{CAC74C07-0274-4964-87A8-2476DD958A0B}" type="presOf" srcId="{C942C722-8A27-4827-A0E2-5161086065E2}" destId="{8FC46B43-B650-413E-9AD2-3908E749C6EA}" srcOrd="0" destOrd="0" presId="urn:microsoft.com/office/officeart/2005/8/layout/orgChart1"/>
    <dgm:cxn modelId="{8D1EB10C-2AFD-448A-98A3-A3F89A7FB980}" type="presOf" srcId="{28EF52DD-6FA7-4B92-8BA9-DA22C42A0E0F}" destId="{C05F8D63-4B94-4B29-B557-BAA9DA1A4F10}" srcOrd="0" destOrd="0" presId="urn:microsoft.com/office/officeart/2005/8/layout/orgChart1"/>
    <dgm:cxn modelId="{CE3A9718-39C6-432A-8F00-2728BE1555EE}" type="presOf" srcId="{A4D22F20-35E2-4F12-A30B-217020579ABF}" destId="{F235144D-66D3-46CB-A553-961B18D368FD}" srcOrd="0" destOrd="0" presId="urn:microsoft.com/office/officeart/2005/8/layout/orgChart1"/>
    <dgm:cxn modelId="{31C5351C-ADEC-49DC-BFC8-072A62D05170}" type="presOf" srcId="{E3D51DD9-000D-4F62-9C22-375ABE23B64C}" destId="{D465A3D2-13E4-492B-9766-9918BB86324B}" srcOrd="1" destOrd="0" presId="urn:microsoft.com/office/officeart/2005/8/layout/orgChart1"/>
    <dgm:cxn modelId="{79961A28-F2D7-40EC-8D50-0848E339162C}" type="presOf" srcId="{5FFFFE9B-99DA-46D5-9DC3-0596FCEDC35A}" destId="{E5108CE5-9890-49EE-B986-F2E1B58A124B}" srcOrd="0" destOrd="0" presId="urn:microsoft.com/office/officeart/2005/8/layout/orgChart1"/>
    <dgm:cxn modelId="{8FBA322E-6B2A-42D0-963D-21940D2AB6BB}" type="presOf" srcId="{FC8ACB78-C8BA-4704-A07F-B4697C265551}" destId="{7F50D3BB-95AC-4392-BB83-2BC28F19E674}" srcOrd="0" destOrd="0" presId="urn:microsoft.com/office/officeart/2005/8/layout/orgChart1"/>
    <dgm:cxn modelId="{1F71A936-54BA-4E10-A559-A05121F3DF72}" type="presOf" srcId="{B5A30FE6-FF06-42D4-B574-A9472A61F747}" destId="{71AEBA16-71D6-4148-B554-E72DE4C8FF50}" srcOrd="0" destOrd="0" presId="urn:microsoft.com/office/officeart/2005/8/layout/orgChart1"/>
    <dgm:cxn modelId="{66E61738-DCD9-4F80-B070-34421DBA1ADC}" type="presOf" srcId="{D04AD5D4-8C0C-4B8A-B0C2-F70799123BEC}" destId="{87672882-7A35-42CF-BEEE-CEAADA63F8B2}" srcOrd="0" destOrd="0" presId="urn:microsoft.com/office/officeart/2005/8/layout/orgChart1"/>
    <dgm:cxn modelId="{42016A38-7E90-43C4-A3B3-3346CC65762A}" type="presOf" srcId="{C5A3B287-1E50-4437-BA54-30CC9DDB6D4D}" destId="{20B4B22E-D35F-4129-93A8-A6922AEAE61F}" srcOrd="0" destOrd="0" presId="urn:microsoft.com/office/officeart/2005/8/layout/orgChart1"/>
    <dgm:cxn modelId="{F9A61644-FF1F-439B-ADF6-6B3FD46D74A5}" type="presOf" srcId="{F7D673CF-C0F9-49F2-8399-AE5EF22E342B}" destId="{D59A16F4-8DA4-40D1-9ECB-9060CF77F441}" srcOrd="0" destOrd="0" presId="urn:microsoft.com/office/officeart/2005/8/layout/orgChart1"/>
    <dgm:cxn modelId="{3F6B5F47-243B-44A4-99E5-542096566136}" type="presOf" srcId="{F7D673CF-C0F9-49F2-8399-AE5EF22E342B}" destId="{E621EA40-D3FC-4E23-BEDB-640F43C97D94}" srcOrd="1" destOrd="0" presId="urn:microsoft.com/office/officeart/2005/8/layout/orgChart1"/>
    <dgm:cxn modelId="{5639E369-A417-44A3-B674-6B0C3F3001DB}" type="presOf" srcId="{5CECECEA-C6E7-42ED-A119-7B3166948304}" destId="{0958304F-676A-4D2D-AC33-6BCC9D86B78D}" srcOrd="0" destOrd="0" presId="urn:microsoft.com/office/officeart/2005/8/layout/orgChart1"/>
    <dgm:cxn modelId="{6AB1A56B-1621-4FEB-8AA0-20C012A8F26E}" srcId="{5FFFFE9B-99DA-46D5-9DC3-0596FCEDC35A}" destId="{C5A3B287-1E50-4437-BA54-30CC9DDB6D4D}" srcOrd="2" destOrd="0" parTransId="{5CECECEA-C6E7-42ED-A119-7B3166948304}" sibTransId="{D4F492D1-B225-459C-B1B7-7DFA2C72EE4E}"/>
    <dgm:cxn modelId="{D029B04D-A6C4-4CB1-AA29-B334C6349ABC}" type="presOf" srcId="{72756546-B6E4-4336-BF7D-E3607C56F1CF}" destId="{5A72924B-20BB-41BB-9CF3-820441565333}" srcOrd="0" destOrd="0" presId="urn:microsoft.com/office/officeart/2005/8/layout/orgChart1"/>
    <dgm:cxn modelId="{74E0D851-4244-42D3-9227-7026C1476078}" type="presOf" srcId="{8B062402-608E-43F5-B239-9F0159D74BE6}" destId="{329B4F67-EED0-452E-8524-54840021F529}" srcOrd="0" destOrd="0" presId="urn:microsoft.com/office/officeart/2005/8/layout/orgChart1"/>
    <dgm:cxn modelId="{B7392053-FC75-44B2-9B20-B23F1D2D170A}" srcId="{A4D22F20-35E2-4F12-A30B-217020579ABF}" destId="{E3D51DD9-000D-4F62-9C22-375ABE23B64C}" srcOrd="1" destOrd="0" parTransId="{33530E85-C56C-4878-A4B6-F8213D0CC22F}" sibTransId="{480C4D8A-9A71-4A1B-8613-7701A8958699}"/>
    <dgm:cxn modelId="{B1FAE276-B77A-43D6-BFCE-DC0BE0DA4DF1}" type="presOf" srcId="{05FA0A2F-DFDA-4F65-9DD9-64C7CD4EFE8D}" destId="{5DBC6924-BD81-48D3-BE53-385E09EFD835}" srcOrd="0" destOrd="0" presId="urn:microsoft.com/office/officeart/2005/8/layout/orgChart1"/>
    <dgm:cxn modelId="{E4383B79-8EAD-4360-B331-C0855F0778CD}" srcId="{05FA0A2F-DFDA-4F65-9DD9-64C7CD4EFE8D}" destId="{5FFFFE9B-99DA-46D5-9DC3-0596FCEDC35A}" srcOrd="2" destOrd="0" parTransId="{7B54A9A0-7992-4C8D-A01A-38C62F14CFF7}" sibTransId="{8199A6A0-5DC8-4214-ABA2-DC2A2A439BFD}"/>
    <dgm:cxn modelId="{6476B28A-01F8-400C-99FA-EA6602B57517}" srcId="{05FA0A2F-DFDA-4F65-9DD9-64C7CD4EFE8D}" destId="{8B062402-608E-43F5-B239-9F0159D74BE6}" srcOrd="1" destOrd="0" parTransId="{898D2DBE-B87B-4E40-9A6A-0610BF7455F4}" sibTransId="{D13EE54A-648A-4F0D-88DC-1296FE0EF0DA}"/>
    <dgm:cxn modelId="{E0EA8B8B-6ED6-45C3-94BC-49C05B47B0E1}" type="presOf" srcId="{6B55B893-D67C-44C5-AEB0-3E2EF61A9A86}" destId="{FBAA3846-E165-4F0C-80B6-9A6C9DB337A6}" srcOrd="1" destOrd="0" presId="urn:microsoft.com/office/officeart/2005/8/layout/orgChart1"/>
    <dgm:cxn modelId="{DEE4B88D-AAD1-4D32-A9E2-FC142046C9DD}" type="presOf" srcId="{7B54A9A0-7992-4C8D-A01A-38C62F14CFF7}" destId="{CBED9E34-D500-4990-82A7-0EE4DADD3C1E}" srcOrd="0" destOrd="0" presId="urn:microsoft.com/office/officeart/2005/8/layout/orgChart1"/>
    <dgm:cxn modelId="{D222C291-A764-4FEC-AA93-3F756252DF1A}" srcId="{5FFFFE9B-99DA-46D5-9DC3-0596FCEDC35A}" destId="{C942C722-8A27-4827-A0E2-5161086065E2}" srcOrd="0" destOrd="0" parTransId="{B5A30FE6-FF06-42D4-B574-A9472A61F747}" sibTransId="{E37998C7-FE9F-4C92-9757-DBBA32C10BAB}"/>
    <dgm:cxn modelId="{3E29C79B-A654-4B66-94DF-CB031A6E2B3D}" type="presOf" srcId="{05FA0A2F-DFDA-4F65-9DD9-64C7CD4EFE8D}" destId="{2E8E109C-4F9B-4A1B-A828-9CC5BC1393BF}" srcOrd="1" destOrd="0" presId="urn:microsoft.com/office/officeart/2005/8/layout/orgChart1"/>
    <dgm:cxn modelId="{DCB94C9E-E862-43F9-8C3E-2ADA5F817A96}" type="presOf" srcId="{D04AD5D4-8C0C-4B8A-B0C2-F70799123BEC}" destId="{FE18733A-A639-436F-8B9B-27A01DF9F4DC}" srcOrd="1" destOrd="0" presId="urn:microsoft.com/office/officeart/2005/8/layout/orgChart1"/>
    <dgm:cxn modelId="{DC438F9F-1C17-49DB-93B6-329806165A94}" type="presOf" srcId="{3D60051E-D7D1-40C6-8E87-29BBB75BD2C9}" destId="{8F3511A3-EF17-4C44-BF96-226B010C8FA7}" srcOrd="0" destOrd="0" presId="urn:microsoft.com/office/officeart/2005/8/layout/orgChart1"/>
    <dgm:cxn modelId="{CCF7C2A8-969C-4CB6-ABEF-AEE1A96271E3}" srcId="{A4D22F20-35E2-4F12-A30B-217020579ABF}" destId="{6B55B893-D67C-44C5-AEB0-3E2EF61A9A86}" srcOrd="0" destOrd="0" parTransId="{1727B474-C5EC-47EB-8E5E-875833BF653B}" sibTransId="{760C1761-8EB3-4293-A486-815A6AC2FD7E}"/>
    <dgm:cxn modelId="{79624BAA-CBA5-408C-9EB0-F4DCF2EC2952}" type="presOf" srcId="{4BEE26A9-5CB8-4351-9F82-9289375A002C}" destId="{B7965F3F-56B4-4D71-8AFF-4F0580B15EC1}" srcOrd="0" destOrd="0" presId="urn:microsoft.com/office/officeart/2005/8/layout/orgChart1"/>
    <dgm:cxn modelId="{E45F4CBB-C25C-4BB9-AC11-8E6ABDD64090}" type="presOf" srcId="{28EF52DD-6FA7-4B92-8BA9-DA22C42A0E0F}" destId="{4B6237DC-3508-432A-8570-4C5300C7255D}" srcOrd="1" destOrd="0" presId="urn:microsoft.com/office/officeart/2005/8/layout/orgChart1"/>
    <dgm:cxn modelId="{D9BEF1BF-45B8-472D-9E2E-A21326766850}" srcId="{5FFFFE9B-99DA-46D5-9DC3-0596FCEDC35A}" destId="{4BEE26A9-5CB8-4351-9F82-9289375A002C}" srcOrd="3" destOrd="0" parTransId="{72756546-B6E4-4336-BF7D-E3607C56F1CF}" sibTransId="{E1B12D38-C332-41F8-9D9D-F02C06E2B72E}"/>
    <dgm:cxn modelId="{E03FA6C9-AA0C-4685-8DAC-5C93D8B0E6CC}" srcId="{05FA0A2F-DFDA-4F65-9DD9-64C7CD4EFE8D}" destId="{F7D673CF-C0F9-49F2-8399-AE5EF22E342B}" srcOrd="0" destOrd="0" parTransId="{49E6965C-9007-4153-A62F-3F0ADC71747E}" sibTransId="{FEEB7916-6C78-478D-9401-7DFEF48E613A}"/>
    <dgm:cxn modelId="{47AC7BCE-A32A-41F7-AC92-521F451C56D3}" type="presOf" srcId="{C5A3B287-1E50-4437-BA54-30CC9DDB6D4D}" destId="{E07BA4C7-B37D-4958-BCC8-BA5971D14F1E}" srcOrd="1" destOrd="0" presId="urn:microsoft.com/office/officeart/2005/8/layout/orgChart1"/>
    <dgm:cxn modelId="{67A027D2-6509-41FC-A405-500F7728DBFC}" type="presOf" srcId="{E3D51DD9-000D-4F62-9C22-375ABE23B64C}" destId="{B898F359-02E7-4FB8-9AD1-B0CAFA36C72C}" srcOrd="0" destOrd="0" presId="urn:microsoft.com/office/officeart/2005/8/layout/orgChart1"/>
    <dgm:cxn modelId="{EDD3DED2-7B4E-44D9-A006-BA3D14E11EA6}" type="presOf" srcId="{5FFFFE9B-99DA-46D5-9DC3-0596FCEDC35A}" destId="{2753B811-9B19-4728-9991-0733D84E576E}" srcOrd="1" destOrd="0" presId="urn:microsoft.com/office/officeart/2005/8/layout/orgChart1"/>
    <dgm:cxn modelId="{0527D3D9-5A7B-47C8-A911-0A682BE541F9}" type="presOf" srcId="{49E6965C-9007-4153-A62F-3F0ADC71747E}" destId="{2BE0BD0E-2DC7-4486-9460-9530319265B9}" srcOrd="0" destOrd="0" presId="urn:microsoft.com/office/officeart/2005/8/layout/orgChart1"/>
    <dgm:cxn modelId="{4671ECE1-2D70-48B6-A990-00748F4A3115}" type="presOf" srcId="{C942C722-8A27-4827-A0E2-5161086065E2}" destId="{A9769087-193A-487F-919E-DC01DB794990}" srcOrd="1" destOrd="0" presId="urn:microsoft.com/office/officeart/2005/8/layout/orgChart1"/>
    <dgm:cxn modelId="{C7C763EA-C631-441E-82E4-85A0ACA7DC3A}" srcId="{6B55B893-D67C-44C5-AEB0-3E2EF61A9A86}" destId="{05FA0A2F-DFDA-4F65-9DD9-64C7CD4EFE8D}" srcOrd="0" destOrd="0" parTransId="{0EA32EBA-8824-43EA-A69F-485D7F68E56B}" sibTransId="{0280AA20-DD5D-474D-884E-F4ADBCAB8366}"/>
    <dgm:cxn modelId="{FF25B2F0-7EE8-4337-84B2-AD7D13498568}" srcId="{5FFFFE9B-99DA-46D5-9DC3-0596FCEDC35A}" destId="{28EF52DD-6FA7-4B92-8BA9-DA22C42A0E0F}" srcOrd="4" destOrd="0" parTransId="{3D60051E-D7D1-40C6-8E87-29BBB75BD2C9}" sibTransId="{2D1F7B86-FAF8-45C6-9A56-432AA0BC4748}"/>
    <dgm:cxn modelId="{FAAA2BF1-D20D-4151-85ED-7834065ED3D1}" type="presOf" srcId="{898D2DBE-B87B-4E40-9A6A-0610BF7455F4}" destId="{3FFC508C-73F5-4B76-A622-C021B6EDA1CE}" srcOrd="0" destOrd="0" presId="urn:microsoft.com/office/officeart/2005/8/layout/orgChart1"/>
    <dgm:cxn modelId="{1B35AFF1-62D1-4679-A105-E4BF1A6FF020}" type="presOf" srcId="{6B55B893-D67C-44C5-AEB0-3E2EF61A9A86}" destId="{66FFDA38-2372-4A20-980C-1C644EE41257}" srcOrd="0" destOrd="0" presId="urn:microsoft.com/office/officeart/2005/8/layout/orgChart1"/>
    <dgm:cxn modelId="{D8DEEAF2-34D0-4DF6-8995-38724E5F40B5}" srcId="{5FFFFE9B-99DA-46D5-9DC3-0596FCEDC35A}" destId="{D04AD5D4-8C0C-4B8A-B0C2-F70799123BEC}" srcOrd="1" destOrd="0" parTransId="{FC8ACB78-C8BA-4704-A07F-B4697C265551}" sibTransId="{21BDD151-5368-4E2E-AD43-B28B1972853B}"/>
    <dgm:cxn modelId="{193E11FD-854B-4EDA-931D-310F786C4FB4}" type="presOf" srcId="{4BEE26A9-5CB8-4351-9F82-9289375A002C}" destId="{6E9AE0BC-46AE-4DDB-A60E-B72DB88B5143}" srcOrd="1" destOrd="0" presId="urn:microsoft.com/office/officeart/2005/8/layout/orgChart1"/>
    <dgm:cxn modelId="{3085E1FE-A7AE-4CCA-8461-8BB9BA78ADDD}" type="presOf" srcId="{8B062402-608E-43F5-B239-9F0159D74BE6}" destId="{F849EB73-6F53-48AB-81F5-05BD646F8F7E}" srcOrd="1" destOrd="0" presId="urn:microsoft.com/office/officeart/2005/8/layout/orgChart1"/>
    <dgm:cxn modelId="{D50E8E0D-482B-4581-A01D-3D59D2ED0A25}" type="presParOf" srcId="{F235144D-66D3-46CB-A553-961B18D368FD}" destId="{8F003229-AAD0-4BBC-8FF5-AF64E392FB3D}" srcOrd="0" destOrd="0" presId="urn:microsoft.com/office/officeart/2005/8/layout/orgChart1"/>
    <dgm:cxn modelId="{DD14AC98-6DE3-4369-881B-BCCA4E4A8670}" type="presParOf" srcId="{8F003229-AAD0-4BBC-8FF5-AF64E392FB3D}" destId="{9F02127E-C3B9-44BE-9B35-1D1BFCF5381B}" srcOrd="0" destOrd="0" presId="urn:microsoft.com/office/officeart/2005/8/layout/orgChart1"/>
    <dgm:cxn modelId="{41C68D3F-EBF0-42B0-8C06-BDD6B4F2D951}" type="presParOf" srcId="{9F02127E-C3B9-44BE-9B35-1D1BFCF5381B}" destId="{66FFDA38-2372-4A20-980C-1C644EE41257}" srcOrd="0" destOrd="0" presId="urn:microsoft.com/office/officeart/2005/8/layout/orgChart1"/>
    <dgm:cxn modelId="{7F05E49F-2FEC-477D-8FD6-334CBA084E8C}" type="presParOf" srcId="{9F02127E-C3B9-44BE-9B35-1D1BFCF5381B}" destId="{FBAA3846-E165-4F0C-80B6-9A6C9DB337A6}" srcOrd="1" destOrd="0" presId="urn:microsoft.com/office/officeart/2005/8/layout/orgChart1"/>
    <dgm:cxn modelId="{F55ECC89-CF9B-4FEB-BB12-C7B3C805E4F1}" type="presParOf" srcId="{8F003229-AAD0-4BBC-8FF5-AF64E392FB3D}" destId="{1012EE52-8404-4475-9BA8-C77A9F4D54D0}" srcOrd="1" destOrd="0" presId="urn:microsoft.com/office/officeart/2005/8/layout/orgChart1"/>
    <dgm:cxn modelId="{31642C3D-6CFB-4687-AD1A-FDB803F2D3CB}" type="presParOf" srcId="{1012EE52-8404-4475-9BA8-C77A9F4D54D0}" destId="{50245C62-8527-4639-AF7A-31C21C7050E2}" srcOrd="0" destOrd="0" presId="urn:microsoft.com/office/officeart/2005/8/layout/orgChart1"/>
    <dgm:cxn modelId="{F9BBBA69-CFB3-4BED-B438-1F913865366B}" type="presParOf" srcId="{1012EE52-8404-4475-9BA8-C77A9F4D54D0}" destId="{E60AF579-15DF-4900-A3D2-94CA5F19A66A}" srcOrd="1" destOrd="0" presId="urn:microsoft.com/office/officeart/2005/8/layout/orgChart1"/>
    <dgm:cxn modelId="{A67CCDBC-6733-4359-9774-F9B64E99958E}" type="presParOf" srcId="{E60AF579-15DF-4900-A3D2-94CA5F19A66A}" destId="{77F4ECAF-3BB1-477E-9516-5844D0437BDF}" srcOrd="0" destOrd="0" presId="urn:microsoft.com/office/officeart/2005/8/layout/orgChart1"/>
    <dgm:cxn modelId="{4F8B2C18-0445-4AA3-9A4C-FB9B72F80A1B}" type="presParOf" srcId="{77F4ECAF-3BB1-477E-9516-5844D0437BDF}" destId="{5DBC6924-BD81-48D3-BE53-385E09EFD835}" srcOrd="0" destOrd="0" presId="urn:microsoft.com/office/officeart/2005/8/layout/orgChart1"/>
    <dgm:cxn modelId="{575F447E-5121-412F-9FC1-72842B1F40B9}" type="presParOf" srcId="{77F4ECAF-3BB1-477E-9516-5844D0437BDF}" destId="{2E8E109C-4F9B-4A1B-A828-9CC5BC1393BF}" srcOrd="1" destOrd="0" presId="urn:microsoft.com/office/officeart/2005/8/layout/orgChart1"/>
    <dgm:cxn modelId="{63D5565F-1C25-4839-BD92-5D847FD37519}" type="presParOf" srcId="{E60AF579-15DF-4900-A3D2-94CA5F19A66A}" destId="{0DA1D58F-89B3-4DEE-A16C-9A0595A4FFDC}" srcOrd="1" destOrd="0" presId="urn:microsoft.com/office/officeart/2005/8/layout/orgChart1"/>
    <dgm:cxn modelId="{4E626024-9E6F-4BF9-A56E-8114C2E807D5}" type="presParOf" srcId="{0DA1D58F-89B3-4DEE-A16C-9A0595A4FFDC}" destId="{2BE0BD0E-2DC7-4486-9460-9530319265B9}" srcOrd="0" destOrd="0" presId="urn:microsoft.com/office/officeart/2005/8/layout/orgChart1"/>
    <dgm:cxn modelId="{91D75294-EAC6-4FDE-B21C-520A0602C7F9}" type="presParOf" srcId="{0DA1D58F-89B3-4DEE-A16C-9A0595A4FFDC}" destId="{3CF78988-24AA-446B-9869-FBE41F0ADED0}" srcOrd="1" destOrd="0" presId="urn:microsoft.com/office/officeart/2005/8/layout/orgChart1"/>
    <dgm:cxn modelId="{142F5A93-23A0-40AD-A67D-7C0BAA969757}" type="presParOf" srcId="{3CF78988-24AA-446B-9869-FBE41F0ADED0}" destId="{2609953E-C0FD-451A-8904-FFEB007D0CA9}" srcOrd="0" destOrd="0" presId="urn:microsoft.com/office/officeart/2005/8/layout/orgChart1"/>
    <dgm:cxn modelId="{7716C830-81B1-4F4F-86BF-3CAF44247CC4}" type="presParOf" srcId="{2609953E-C0FD-451A-8904-FFEB007D0CA9}" destId="{D59A16F4-8DA4-40D1-9ECB-9060CF77F441}" srcOrd="0" destOrd="0" presId="urn:microsoft.com/office/officeart/2005/8/layout/orgChart1"/>
    <dgm:cxn modelId="{EF480601-36AD-40E8-B577-7F193EB89DDE}" type="presParOf" srcId="{2609953E-C0FD-451A-8904-FFEB007D0CA9}" destId="{E621EA40-D3FC-4E23-BEDB-640F43C97D94}" srcOrd="1" destOrd="0" presId="urn:microsoft.com/office/officeart/2005/8/layout/orgChart1"/>
    <dgm:cxn modelId="{8ECCEB26-4764-41F4-85EC-6256BFB41F9D}" type="presParOf" srcId="{3CF78988-24AA-446B-9869-FBE41F0ADED0}" destId="{5516B8D9-12DB-4321-9D8B-B7EBBD3A7594}" srcOrd="1" destOrd="0" presId="urn:microsoft.com/office/officeart/2005/8/layout/orgChart1"/>
    <dgm:cxn modelId="{5B94A2DC-A8A6-4266-942B-19100A4D6EFB}" type="presParOf" srcId="{3CF78988-24AA-446B-9869-FBE41F0ADED0}" destId="{72582C80-FCB9-4B0E-85BE-BFECCDB4BA6C}" srcOrd="2" destOrd="0" presId="urn:microsoft.com/office/officeart/2005/8/layout/orgChart1"/>
    <dgm:cxn modelId="{4B2A9543-20D4-4D55-82CE-17FE15D5DF25}" type="presParOf" srcId="{0DA1D58F-89B3-4DEE-A16C-9A0595A4FFDC}" destId="{3FFC508C-73F5-4B76-A622-C021B6EDA1CE}" srcOrd="2" destOrd="0" presId="urn:microsoft.com/office/officeart/2005/8/layout/orgChart1"/>
    <dgm:cxn modelId="{694000AE-C205-48B6-A8C7-247CCE961BDA}" type="presParOf" srcId="{0DA1D58F-89B3-4DEE-A16C-9A0595A4FFDC}" destId="{F002B4B6-5429-4383-9374-FCDD9186D182}" srcOrd="3" destOrd="0" presId="urn:microsoft.com/office/officeart/2005/8/layout/orgChart1"/>
    <dgm:cxn modelId="{C79F6DD6-B6B1-4909-8D9E-44399763CE4C}" type="presParOf" srcId="{F002B4B6-5429-4383-9374-FCDD9186D182}" destId="{5F221B02-85E7-4646-AB75-4800DC5AFD58}" srcOrd="0" destOrd="0" presId="urn:microsoft.com/office/officeart/2005/8/layout/orgChart1"/>
    <dgm:cxn modelId="{7334F3E5-5892-4D2B-94AD-968F2522E89A}" type="presParOf" srcId="{5F221B02-85E7-4646-AB75-4800DC5AFD58}" destId="{329B4F67-EED0-452E-8524-54840021F529}" srcOrd="0" destOrd="0" presId="urn:microsoft.com/office/officeart/2005/8/layout/orgChart1"/>
    <dgm:cxn modelId="{94D0CE93-670F-456F-AC36-1EAC9EA48065}" type="presParOf" srcId="{5F221B02-85E7-4646-AB75-4800DC5AFD58}" destId="{F849EB73-6F53-48AB-81F5-05BD646F8F7E}" srcOrd="1" destOrd="0" presId="urn:microsoft.com/office/officeart/2005/8/layout/orgChart1"/>
    <dgm:cxn modelId="{F48770B2-BA57-4F98-B0D0-E71925DA7FCD}" type="presParOf" srcId="{F002B4B6-5429-4383-9374-FCDD9186D182}" destId="{334B35F7-9D71-4091-A525-03F734C18E23}" srcOrd="1" destOrd="0" presId="urn:microsoft.com/office/officeart/2005/8/layout/orgChart1"/>
    <dgm:cxn modelId="{E39DFEBE-E61A-4301-BEEE-5BB76F118A60}" type="presParOf" srcId="{F002B4B6-5429-4383-9374-FCDD9186D182}" destId="{CFE791EB-785D-42EB-A740-31DBB000BD42}" srcOrd="2" destOrd="0" presId="urn:microsoft.com/office/officeart/2005/8/layout/orgChart1"/>
    <dgm:cxn modelId="{BE3EBDDF-AF72-47DD-870E-A96348694B18}" type="presParOf" srcId="{0DA1D58F-89B3-4DEE-A16C-9A0595A4FFDC}" destId="{CBED9E34-D500-4990-82A7-0EE4DADD3C1E}" srcOrd="4" destOrd="0" presId="urn:microsoft.com/office/officeart/2005/8/layout/orgChart1"/>
    <dgm:cxn modelId="{D278D613-F35B-47B7-BAD1-2B85C48B2537}" type="presParOf" srcId="{0DA1D58F-89B3-4DEE-A16C-9A0595A4FFDC}" destId="{6B62FFEA-2011-463B-8429-19ED39416720}" srcOrd="5" destOrd="0" presId="urn:microsoft.com/office/officeart/2005/8/layout/orgChart1"/>
    <dgm:cxn modelId="{528703D2-DC13-4B0C-8F8E-49930D5D9D13}" type="presParOf" srcId="{6B62FFEA-2011-463B-8429-19ED39416720}" destId="{BFE4E91C-1AC6-432D-ACFF-4EE5A46EF90F}" srcOrd="0" destOrd="0" presId="urn:microsoft.com/office/officeart/2005/8/layout/orgChart1"/>
    <dgm:cxn modelId="{7D4E95FE-FEC0-4115-A121-9845F672DE88}" type="presParOf" srcId="{BFE4E91C-1AC6-432D-ACFF-4EE5A46EF90F}" destId="{E5108CE5-9890-49EE-B986-F2E1B58A124B}" srcOrd="0" destOrd="0" presId="urn:microsoft.com/office/officeart/2005/8/layout/orgChart1"/>
    <dgm:cxn modelId="{1D2A33A0-CBF1-4357-8F7D-06CD653E1803}" type="presParOf" srcId="{BFE4E91C-1AC6-432D-ACFF-4EE5A46EF90F}" destId="{2753B811-9B19-4728-9991-0733D84E576E}" srcOrd="1" destOrd="0" presId="urn:microsoft.com/office/officeart/2005/8/layout/orgChart1"/>
    <dgm:cxn modelId="{79E9C124-BB30-4A75-A88B-30829880B8CC}" type="presParOf" srcId="{6B62FFEA-2011-463B-8429-19ED39416720}" destId="{D62958C2-46BD-429F-A887-D2C78CADDD06}" srcOrd="1" destOrd="0" presId="urn:microsoft.com/office/officeart/2005/8/layout/orgChart1"/>
    <dgm:cxn modelId="{2184F8DF-7B20-40DC-B60A-99257A92B175}" type="presParOf" srcId="{D62958C2-46BD-429F-A887-D2C78CADDD06}" destId="{71AEBA16-71D6-4148-B554-E72DE4C8FF50}" srcOrd="0" destOrd="0" presId="urn:microsoft.com/office/officeart/2005/8/layout/orgChart1"/>
    <dgm:cxn modelId="{0EAD8045-A41B-48C1-A2A6-FCDBEA2E71FA}" type="presParOf" srcId="{D62958C2-46BD-429F-A887-D2C78CADDD06}" destId="{F8EE8954-B95A-4F76-8C7A-424A395EC135}" srcOrd="1" destOrd="0" presId="urn:microsoft.com/office/officeart/2005/8/layout/orgChart1"/>
    <dgm:cxn modelId="{0EA20789-ACDA-4F6C-A0F9-5240432BFEBA}" type="presParOf" srcId="{F8EE8954-B95A-4F76-8C7A-424A395EC135}" destId="{713A8E1C-CAA9-410F-8812-6D41D5AE92E8}" srcOrd="0" destOrd="0" presId="urn:microsoft.com/office/officeart/2005/8/layout/orgChart1"/>
    <dgm:cxn modelId="{29D8598F-BD68-44AB-9F48-D3620F1A80F3}" type="presParOf" srcId="{713A8E1C-CAA9-410F-8812-6D41D5AE92E8}" destId="{8FC46B43-B650-413E-9AD2-3908E749C6EA}" srcOrd="0" destOrd="0" presId="urn:microsoft.com/office/officeart/2005/8/layout/orgChart1"/>
    <dgm:cxn modelId="{88AF9914-FC4C-49AE-965B-F5CA9E9BA198}" type="presParOf" srcId="{713A8E1C-CAA9-410F-8812-6D41D5AE92E8}" destId="{A9769087-193A-487F-919E-DC01DB794990}" srcOrd="1" destOrd="0" presId="urn:microsoft.com/office/officeart/2005/8/layout/orgChart1"/>
    <dgm:cxn modelId="{DE9E67A4-3D7B-4F27-BC58-F056773C5A58}" type="presParOf" srcId="{F8EE8954-B95A-4F76-8C7A-424A395EC135}" destId="{35306E22-A9FD-4074-92E1-4F7148B65973}" srcOrd="1" destOrd="0" presId="urn:microsoft.com/office/officeart/2005/8/layout/orgChart1"/>
    <dgm:cxn modelId="{00693DC0-701D-4800-B527-CB37983C1E28}" type="presParOf" srcId="{F8EE8954-B95A-4F76-8C7A-424A395EC135}" destId="{521C8527-687B-4F31-A62C-F2CFE697AC30}" srcOrd="2" destOrd="0" presId="urn:microsoft.com/office/officeart/2005/8/layout/orgChart1"/>
    <dgm:cxn modelId="{8E3D87EB-F004-4A19-9CBE-DDA4993F3556}" type="presParOf" srcId="{D62958C2-46BD-429F-A887-D2C78CADDD06}" destId="{7F50D3BB-95AC-4392-BB83-2BC28F19E674}" srcOrd="2" destOrd="0" presId="urn:microsoft.com/office/officeart/2005/8/layout/orgChart1"/>
    <dgm:cxn modelId="{50932621-6757-4058-A96D-6F567C7585F2}" type="presParOf" srcId="{D62958C2-46BD-429F-A887-D2C78CADDD06}" destId="{30CDEE5A-DD05-48D0-A6E5-7AE8B6988E1B}" srcOrd="3" destOrd="0" presId="urn:microsoft.com/office/officeart/2005/8/layout/orgChart1"/>
    <dgm:cxn modelId="{3DC1F7C7-EC86-4C4C-8D77-3B7D150E4820}" type="presParOf" srcId="{30CDEE5A-DD05-48D0-A6E5-7AE8B6988E1B}" destId="{213CF78A-099D-4A77-9C25-E30361AFC56A}" srcOrd="0" destOrd="0" presId="urn:microsoft.com/office/officeart/2005/8/layout/orgChart1"/>
    <dgm:cxn modelId="{CAA93AE3-AE32-4C53-A1ED-375BD822BE1C}" type="presParOf" srcId="{213CF78A-099D-4A77-9C25-E30361AFC56A}" destId="{87672882-7A35-42CF-BEEE-CEAADA63F8B2}" srcOrd="0" destOrd="0" presId="urn:microsoft.com/office/officeart/2005/8/layout/orgChart1"/>
    <dgm:cxn modelId="{1758AEDE-B527-4EBA-8817-6AC040D01F15}" type="presParOf" srcId="{213CF78A-099D-4A77-9C25-E30361AFC56A}" destId="{FE18733A-A639-436F-8B9B-27A01DF9F4DC}" srcOrd="1" destOrd="0" presId="urn:microsoft.com/office/officeart/2005/8/layout/orgChart1"/>
    <dgm:cxn modelId="{A350B989-9538-4DF2-BE60-54F9B4712535}" type="presParOf" srcId="{30CDEE5A-DD05-48D0-A6E5-7AE8B6988E1B}" destId="{655D2625-E795-4A29-9764-2B201695D1B0}" srcOrd="1" destOrd="0" presId="urn:microsoft.com/office/officeart/2005/8/layout/orgChart1"/>
    <dgm:cxn modelId="{E77AC31F-35CF-4FF1-91D0-C42C12B47D61}" type="presParOf" srcId="{30CDEE5A-DD05-48D0-A6E5-7AE8B6988E1B}" destId="{49373CA0-9399-4A7A-8F51-90DCDCE1DE20}" srcOrd="2" destOrd="0" presId="urn:microsoft.com/office/officeart/2005/8/layout/orgChart1"/>
    <dgm:cxn modelId="{FBB25A11-A2F7-4ED1-AF1B-A89AE6DFD836}" type="presParOf" srcId="{D62958C2-46BD-429F-A887-D2C78CADDD06}" destId="{0958304F-676A-4D2D-AC33-6BCC9D86B78D}" srcOrd="4" destOrd="0" presId="urn:microsoft.com/office/officeart/2005/8/layout/orgChart1"/>
    <dgm:cxn modelId="{AFE20D09-08BA-4FFE-B116-47EF23076476}" type="presParOf" srcId="{D62958C2-46BD-429F-A887-D2C78CADDD06}" destId="{C92BE1DD-5289-4858-A294-7D75214B3900}" srcOrd="5" destOrd="0" presId="urn:microsoft.com/office/officeart/2005/8/layout/orgChart1"/>
    <dgm:cxn modelId="{1E92B904-D7AD-42E3-AE15-4AC23000763B}" type="presParOf" srcId="{C92BE1DD-5289-4858-A294-7D75214B3900}" destId="{49539F83-7CA2-4100-8FCD-6D49EA51DFFF}" srcOrd="0" destOrd="0" presId="urn:microsoft.com/office/officeart/2005/8/layout/orgChart1"/>
    <dgm:cxn modelId="{C53E7E53-771E-4349-8BA8-115E622EA971}" type="presParOf" srcId="{49539F83-7CA2-4100-8FCD-6D49EA51DFFF}" destId="{20B4B22E-D35F-4129-93A8-A6922AEAE61F}" srcOrd="0" destOrd="0" presId="urn:microsoft.com/office/officeart/2005/8/layout/orgChart1"/>
    <dgm:cxn modelId="{11435137-AC31-4176-8FDB-9F0D55B50FA6}" type="presParOf" srcId="{49539F83-7CA2-4100-8FCD-6D49EA51DFFF}" destId="{E07BA4C7-B37D-4958-BCC8-BA5971D14F1E}" srcOrd="1" destOrd="0" presId="urn:microsoft.com/office/officeart/2005/8/layout/orgChart1"/>
    <dgm:cxn modelId="{7431341A-01BD-45F4-83E5-0867D26DCC7F}" type="presParOf" srcId="{C92BE1DD-5289-4858-A294-7D75214B3900}" destId="{5E08951E-E274-4D5A-BE19-D4A5241085C9}" srcOrd="1" destOrd="0" presId="urn:microsoft.com/office/officeart/2005/8/layout/orgChart1"/>
    <dgm:cxn modelId="{3AC5FBE6-674E-4AD8-96C7-109665DE9D64}" type="presParOf" srcId="{C92BE1DD-5289-4858-A294-7D75214B3900}" destId="{1E686063-E4F5-4920-B725-C21A5F92E46F}" srcOrd="2" destOrd="0" presId="urn:microsoft.com/office/officeart/2005/8/layout/orgChart1"/>
    <dgm:cxn modelId="{7AE8ACB0-6C90-49B4-B751-A7B4678F7ABB}" type="presParOf" srcId="{D62958C2-46BD-429F-A887-D2C78CADDD06}" destId="{5A72924B-20BB-41BB-9CF3-820441565333}" srcOrd="6" destOrd="0" presId="urn:microsoft.com/office/officeart/2005/8/layout/orgChart1"/>
    <dgm:cxn modelId="{2A506319-B54F-49D5-A910-E3AE394C42DD}" type="presParOf" srcId="{D62958C2-46BD-429F-A887-D2C78CADDD06}" destId="{4211EC87-092D-4F5B-A028-F649AC2794FE}" srcOrd="7" destOrd="0" presId="urn:microsoft.com/office/officeart/2005/8/layout/orgChart1"/>
    <dgm:cxn modelId="{055CD046-BE55-4CAF-8ECC-98298954E819}" type="presParOf" srcId="{4211EC87-092D-4F5B-A028-F649AC2794FE}" destId="{854254C5-8E90-41BE-8068-9F7576393BF1}" srcOrd="0" destOrd="0" presId="urn:microsoft.com/office/officeart/2005/8/layout/orgChart1"/>
    <dgm:cxn modelId="{622398A3-A447-4B44-B67C-C5BB7FDEAAAE}" type="presParOf" srcId="{854254C5-8E90-41BE-8068-9F7576393BF1}" destId="{B7965F3F-56B4-4D71-8AFF-4F0580B15EC1}" srcOrd="0" destOrd="0" presId="urn:microsoft.com/office/officeart/2005/8/layout/orgChart1"/>
    <dgm:cxn modelId="{0281EBE3-C2BB-41F6-8726-E0E939FE398C}" type="presParOf" srcId="{854254C5-8E90-41BE-8068-9F7576393BF1}" destId="{6E9AE0BC-46AE-4DDB-A60E-B72DB88B5143}" srcOrd="1" destOrd="0" presId="urn:microsoft.com/office/officeart/2005/8/layout/orgChart1"/>
    <dgm:cxn modelId="{04272F71-C94B-4C60-8E21-FE4D61DFD02C}" type="presParOf" srcId="{4211EC87-092D-4F5B-A028-F649AC2794FE}" destId="{1BEE8404-4435-43A8-B32C-8147FCF72494}" srcOrd="1" destOrd="0" presId="urn:microsoft.com/office/officeart/2005/8/layout/orgChart1"/>
    <dgm:cxn modelId="{5B1BCAC5-8021-40AC-86E1-8A77FB8AAF6A}" type="presParOf" srcId="{4211EC87-092D-4F5B-A028-F649AC2794FE}" destId="{997E0331-6784-41E6-8AEC-E719F46E30C9}" srcOrd="2" destOrd="0" presId="urn:microsoft.com/office/officeart/2005/8/layout/orgChart1"/>
    <dgm:cxn modelId="{B7518A23-ABFE-44E6-986B-96FCD8DD3A32}" type="presParOf" srcId="{D62958C2-46BD-429F-A887-D2C78CADDD06}" destId="{8F3511A3-EF17-4C44-BF96-226B010C8FA7}" srcOrd="8" destOrd="0" presId="urn:microsoft.com/office/officeart/2005/8/layout/orgChart1"/>
    <dgm:cxn modelId="{6644D701-88CB-4736-9C4D-1D7AFC04E085}" type="presParOf" srcId="{D62958C2-46BD-429F-A887-D2C78CADDD06}" destId="{C1C3C16A-EC43-4A50-8F06-DECBDAB98523}" srcOrd="9" destOrd="0" presId="urn:microsoft.com/office/officeart/2005/8/layout/orgChart1"/>
    <dgm:cxn modelId="{0F69C90C-8166-4D51-A194-0DA37F6DC4F6}" type="presParOf" srcId="{C1C3C16A-EC43-4A50-8F06-DECBDAB98523}" destId="{CEC3B1BC-2FC3-4ED0-B626-1AF0BA7B3A5B}" srcOrd="0" destOrd="0" presId="urn:microsoft.com/office/officeart/2005/8/layout/orgChart1"/>
    <dgm:cxn modelId="{EB7CBA8E-47DC-42B0-8CA9-97697FFFFD3F}" type="presParOf" srcId="{CEC3B1BC-2FC3-4ED0-B626-1AF0BA7B3A5B}" destId="{C05F8D63-4B94-4B29-B557-BAA9DA1A4F10}" srcOrd="0" destOrd="0" presId="urn:microsoft.com/office/officeart/2005/8/layout/orgChart1"/>
    <dgm:cxn modelId="{4E50E1A2-C733-4D1D-A1A3-C8168611D688}" type="presParOf" srcId="{CEC3B1BC-2FC3-4ED0-B626-1AF0BA7B3A5B}" destId="{4B6237DC-3508-432A-8570-4C5300C7255D}" srcOrd="1" destOrd="0" presId="urn:microsoft.com/office/officeart/2005/8/layout/orgChart1"/>
    <dgm:cxn modelId="{95A452C8-14B1-479F-AB5E-5DBB92F38FED}" type="presParOf" srcId="{C1C3C16A-EC43-4A50-8F06-DECBDAB98523}" destId="{5DAFD41F-043B-4F99-86B0-56D0D9BB190B}" srcOrd="1" destOrd="0" presId="urn:microsoft.com/office/officeart/2005/8/layout/orgChart1"/>
    <dgm:cxn modelId="{C9B5F676-87F1-4030-9996-C70B7F48C074}" type="presParOf" srcId="{C1C3C16A-EC43-4A50-8F06-DECBDAB98523}" destId="{8EB6E999-35D1-4F05-8D98-82A42C72751B}" srcOrd="2" destOrd="0" presId="urn:microsoft.com/office/officeart/2005/8/layout/orgChart1"/>
    <dgm:cxn modelId="{C678BB0A-A06A-4F3E-80D9-C332E66634E8}" type="presParOf" srcId="{6B62FFEA-2011-463B-8429-19ED39416720}" destId="{28F8B77C-4B9B-47A8-9237-493A8B3080B5}" srcOrd="2" destOrd="0" presId="urn:microsoft.com/office/officeart/2005/8/layout/orgChart1"/>
    <dgm:cxn modelId="{523CD22C-1E7E-41D3-969E-5C13F03344A6}" type="presParOf" srcId="{E60AF579-15DF-4900-A3D2-94CA5F19A66A}" destId="{6DEB92D8-CCD9-4994-BB68-784F80AE98DF}" srcOrd="2" destOrd="0" presId="urn:microsoft.com/office/officeart/2005/8/layout/orgChart1"/>
    <dgm:cxn modelId="{79FFEF62-9EB7-4968-A131-2150AFBCA774}" type="presParOf" srcId="{8F003229-AAD0-4BBC-8FF5-AF64E392FB3D}" destId="{EF842525-0868-4E60-9A18-C076AC2A933A}" srcOrd="2" destOrd="0" presId="urn:microsoft.com/office/officeart/2005/8/layout/orgChart1"/>
    <dgm:cxn modelId="{F96EAC47-49AE-49BB-8525-525370DF2739}" type="presParOf" srcId="{F235144D-66D3-46CB-A553-961B18D368FD}" destId="{5DD56742-08F3-4721-85E0-EE7E39896F39}" srcOrd="1" destOrd="0" presId="urn:microsoft.com/office/officeart/2005/8/layout/orgChart1"/>
    <dgm:cxn modelId="{889D243F-9A00-48B8-B682-B45C3C3F0F61}" type="presParOf" srcId="{5DD56742-08F3-4721-85E0-EE7E39896F39}" destId="{CC63072B-DD5B-45BF-BC4F-90227C3A178F}" srcOrd="0" destOrd="0" presId="urn:microsoft.com/office/officeart/2005/8/layout/orgChart1"/>
    <dgm:cxn modelId="{14CEE45D-80F6-4766-95E2-E6206A13EC18}" type="presParOf" srcId="{CC63072B-DD5B-45BF-BC4F-90227C3A178F}" destId="{B898F359-02E7-4FB8-9AD1-B0CAFA36C72C}" srcOrd="0" destOrd="0" presId="urn:microsoft.com/office/officeart/2005/8/layout/orgChart1"/>
    <dgm:cxn modelId="{73F15D17-146D-476D-ADC3-7A54D8B5B08E}" type="presParOf" srcId="{CC63072B-DD5B-45BF-BC4F-90227C3A178F}" destId="{D465A3D2-13E4-492B-9766-9918BB86324B}" srcOrd="1" destOrd="0" presId="urn:microsoft.com/office/officeart/2005/8/layout/orgChart1"/>
    <dgm:cxn modelId="{A26EF265-1954-46BB-9127-1E45EE61611E}" type="presParOf" srcId="{5DD56742-08F3-4721-85E0-EE7E39896F39}" destId="{840B98F0-832B-411A-B8D7-5BBDD0FFFEE6}" srcOrd="1" destOrd="0" presId="urn:microsoft.com/office/officeart/2005/8/layout/orgChart1"/>
    <dgm:cxn modelId="{35D81187-563E-452E-8126-AEBFD299A321}" type="presParOf" srcId="{5DD56742-08F3-4721-85E0-EE7E39896F39}" destId="{E0051123-BA3A-4E2D-8375-D26DD13776C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3511A3-EF17-4C44-BF96-226B010C8FA7}">
      <dsp:nvSpPr>
        <dsp:cNvPr id="0" name=""/>
        <dsp:cNvSpPr/>
      </dsp:nvSpPr>
      <dsp:spPr>
        <a:xfrm>
          <a:off x="5692683" y="2371499"/>
          <a:ext cx="185067" cy="40714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71474"/>
              </a:lnTo>
              <a:lnTo>
                <a:pt x="185067" y="407147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72924B-20BB-41BB-9CF3-820441565333}">
      <dsp:nvSpPr>
        <dsp:cNvPr id="0" name=""/>
        <dsp:cNvSpPr/>
      </dsp:nvSpPr>
      <dsp:spPr>
        <a:xfrm>
          <a:off x="5692683" y="2371499"/>
          <a:ext cx="185067" cy="31954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95490"/>
              </a:lnTo>
              <a:lnTo>
                <a:pt x="185067" y="319549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58304F-676A-4D2D-AC33-6BCC9D86B78D}">
      <dsp:nvSpPr>
        <dsp:cNvPr id="0" name=""/>
        <dsp:cNvSpPr/>
      </dsp:nvSpPr>
      <dsp:spPr>
        <a:xfrm>
          <a:off x="5692683" y="2371499"/>
          <a:ext cx="185067" cy="23195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19506"/>
              </a:lnTo>
              <a:lnTo>
                <a:pt x="185067" y="231950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50D3BB-95AC-4392-BB83-2BC28F19E674}">
      <dsp:nvSpPr>
        <dsp:cNvPr id="0" name=""/>
        <dsp:cNvSpPr/>
      </dsp:nvSpPr>
      <dsp:spPr>
        <a:xfrm>
          <a:off x="5692683" y="2371499"/>
          <a:ext cx="185067" cy="14435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43522"/>
              </a:lnTo>
              <a:lnTo>
                <a:pt x="185067" y="144352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AEBA16-71D6-4148-B554-E72DE4C8FF50}">
      <dsp:nvSpPr>
        <dsp:cNvPr id="0" name=""/>
        <dsp:cNvSpPr/>
      </dsp:nvSpPr>
      <dsp:spPr>
        <a:xfrm>
          <a:off x="5692683" y="2371499"/>
          <a:ext cx="185067" cy="5675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67538"/>
              </a:lnTo>
              <a:lnTo>
                <a:pt x="185067" y="56753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ED9E34-D500-4990-82A7-0EE4DADD3C1E}">
      <dsp:nvSpPr>
        <dsp:cNvPr id="0" name=""/>
        <dsp:cNvSpPr/>
      </dsp:nvSpPr>
      <dsp:spPr>
        <a:xfrm>
          <a:off x="4693320" y="1495515"/>
          <a:ext cx="1492874" cy="2590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9546"/>
              </a:lnTo>
              <a:lnTo>
                <a:pt x="1492874" y="129546"/>
              </a:lnTo>
              <a:lnTo>
                <a:pt x="1492874" y="25909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FC508C-73F5-4B76-A622-C021B6EDA1CE}">
      <dsp:nvSpPr>
        <dsp:cNvPr id="0" name=""/>
        <dsp:cNvSpPr/>
      </dsp:nvSpPr>
      <dsp:spPr>
        <a:xfrm>
          <a:off x="4647600" y="1495515"/>
          <a:ext cx="91440" cy="25909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909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E0BD0E-2DC7-4486-9460-9530319265B9}">
      <dsp:nvSpPr>
        <dsp:cNvPr id="0" name=""/>
        <dsp:cNvSpPr/>
      </dsp:nvSpPr>
      <dsp:spPr>
        <a:xfrm>
          <a:off x="3200446" y="1495515"/>
          <a:ext cx="1492874" cy="259093"/>
        </a:xfrm>
        <a:custGeom>
          <a:avLst/>
          <a:gdLst/>
          <a:ahLst/>
          <a:cxnLst/>
          <a:rect l="0" t="0" r="0" b="0"/>
          <a:pathLst>
            <a:path>
              <a:moveTo>
                <a:pt x="1492874" y="0"/>
              </a:moveTo>
              <a:lnTo>
                <a:pt x="1492874" y="129546"/>
              </a:lnTo>
              <a:lnTo>
                <a:pt x="0" y="129546"/>
              </a:lnTo>
              <a:lnTo>
                <a:pt x="0" y="25909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245C62-8527-4639-AF7A-31C21C7050E2}">
      <dsp:nvSpPr>
        <dsp:cNvPr id="0" name=""/>
        <dsp:cNvSpPr/>
      </dsp:nvSpPr>
      <dsp:spPr>
        <a:xfrm>
          <a:off x="4647600" y="619531"/>
          <a:ext cx="91440" cy="25909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909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FFDA38-2372-4A20-980C-1C644EE41257}">
      <dsp:nvSpPr>
        <dsp:cNvPr id="0" name=""/>
        <dsp:cNvSpPr/>
      </dsp:nvSpPr>
      <dsp:spPr>
        <a:xfrm>
          <a:off x="4076430" y="2641"/>
          <a:ext cx="1233780" cy="6168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Fiscal Agent- Aging and Community Services of South Central Indiana, Inc DBA Thrive- Alliance</a:t>
          </a:r>
        </a:p>
      </dsp:txBody>
      <dsp:txXfrm>
        <a:off x="4076430" y="2641"/>
        <a:ext cx="1233780" cy="616890"/>
      </dsp:txXfrm>
    </dsp:sp>
    <dsp:sp modelId="{5DBC6924-BD81-48D3-BE53-385E09EFD835}">
      <dsp:nvSpPr>
        <dsp:cNvPr id="0" name=""/>
        <dsp:cNvSpPr/>
      </dsp:nvSpPr>
      <dsp:spPr>
        <a:xfrm>
          <a:off x="4076430" y="878625"/>
          <a:ext cx="1233780" cy="6168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First Steps South East Program Director 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(0.75 SPOE / 0.25 LPCC)</a:t>
          </a:r>
        </a:p>
      </dsp:txBody>
      <dsp:txXfrm>
        <a:off x="4076430" y="878625"/>
        <a:ext cx="1233780" cy="616890"/>
      </dsp:txXfrm>
    </dsp:sp>
    <dsp:sp modelId="{D59A16F4-8DA4-40D1-9ECB-9060CF77F441}">
      <dsp:nvSpPr>
        <dsp:cNvPr id="0" name=""/>
        <dsp:cNvSpPr/>
      </dsp:nvSpPr>
      <dsp:spPr>
        <a:xfrm>
          <a:off x="2583556" y="1754609"/>
          <a:ext cx="1233780" cy="6168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LPCC  Coordinator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(1.00 FTE)</a:t>
          </a:r>
        </a:p>
      </dsp:txBody>
      <dsp:txXfrm>
        <a:off x="2583556" y="1754609"/>
        <a:ext cx="1233780" cy="616890"/>
      </dsp:txXfrm>
    </dsp:sp>
    <dsp:sp modelId="{329B4F67-EED0-452E-8524-54840021F529}">
      <dsp:nvSpPr>
        <dsp:cNvPr id="0" name=""/>
        <dsp:cNvSpPr/>
      </dsp:nvSpPr>
      <dsp:spPr>
        <a:xfrm>
          <a:off x="4076430" y="1754609"/>
          <a:ext cx="1233780" cy="6168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Service Coordination Training  Coordinator 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(1.00 FTE)</a:t>
          </a:r>
        </a:p>
      </dsp:txBody>
      <dsp:txXfrm>
        <a:off x="4076430" y="1754609"/>
        <a:ext cx="1233780" cy="616890"/>
      </dsp:txXfrm>
    </dsp:sp>
    <dsp:sp modelId="{E5108CE5-9890-49EE-B986-F2E1B58A124B}">
      <dsp:nvSpPr>
        <dsp:cNvPr id="0" name=""/>
        <dsp:cNvSpPr/>
      </dsp:nvSpPr>
      <dsp:spPr>
        <a:xfrm>
          <a:off x="5569304" y="1754609"/>
          <a:ext cx="1233780" cy="6168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SPOE Supervisor / Assessment Team Coordinator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 (1.00 FTE)</a:t>
          </a:r>
        </a:p>
      </dsp:txBody>
      <dsp:txXfrm>
        <a:off x="5569304" y="1754609"/>
        <a:ext cx="1233780" cy="616890"/>
      </dsp:txXfrm>
    </dsp:sp>
    <dsp:sp modelId="{8FC46B43-B650-413E-9AD2-3908E749C6EA}">
      <dsp:nvSpPr>
        <dsp:cNvPr id="0" name=""/>
        <dsp:cNvSpPr/>
      </dsp:nvSpPr>
      <dsp:spPr>
        <a:xfrm>
          <a:off x="5877750" y="2630593"/>
          <a:ext cx="1233780" cy="6168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Administrative Support Specialist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(1.00 FTE)</a:t>
          </a:r>
        </a:p>
      </dsp:txBody>
      <dsp:txXfrm>
        <a:off x="5877750" y="2630593"/>
        <a:ext cx="1233780" cy="616890"/>
      </dsp:txXfrm>
    </dsp:sp>
    <dsp:sp modelId="{87672882-7A35-42CF-BEEE-CEAADA63F8B2}">
      <dsp:nvSpPr>
        <dsp:cNvPr id="0" name=""/>
        <dsp:cNvSpPr/>
      </dsp:nvSpPr>
      <dsp:spPr>
        <a:xfrm>
          <a:off x="5877750" y="3506577"/>
          <a:ext cx="1233780" cy="6168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Service Coordinators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Level 1,2,3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 (42.00 FTE)</a:t>
          </a:r>
        </a:p>
      </dsp:txBody>
      <dsp:txXfrm>
        <a:off x="5877750" y="3506577"/>
        <a:ext cx="1233780" cy="616890"/>
      </dsp:txXfrm>
    </dsp:sp>
    <dsp:sp modelId="{20B4B22E-D35F-4129-93A8-A6922AEAE61F}">
      <dsp:nvSpPr>
        <dsp:cNvPr id="0" name=""/>
        <dsp:cNvSpPr/>
      </dsp:nvSpPr>
      <dsp:spPr>
        <a:xfrm>
          <a:off x="5877750" y="4382561"/>
          <a:ext cx="1233780" cy="6168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Referral Specialist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 (1.00 FTE)</a:t>
          </a:r>
        </a:p>
      </dsp:txBody>
      <dsp:txXfrm>
        <a:off x="5877750" y="4382561"/>
        <a:ext cx="1233780" cy="616890"/>
      </dsp:txXfrm>
    </dsp:sp>
    <dsp:sp modelId="{B7965F3F-56B4-4D71-8AFF-4F0580B15EC1}">
      <dsp:nvSpPr>
        <dsp:cNvPr id="0" name=""/>
        <dsp:cNvSpPr/>
      </dsp:nvSpPr>
      <dsp:spPr>
        <a:xfrm>
          <a:off x="5877750" y="5258545"/>
          <a:ext cx="1233780" cy="6168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Eligibility Determination Team Support Specialist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(1.80 FTE)</a:t>
          </a:r>
        </a:p>
      </dsp:txBody>
      <dsp:txXfrm>
        <a:off x="5877750" y="5258545"/>
        <a:ext cx="1233780" cy="616890"/>
      </dsp:txXfrm>
    </dsp:sp>
    <dsp:sp modelId="{C05F8D63-4B94-4B29-B557-BAA9DA1A4F10}">
      <dsp:nvSpPr>
        <dsp:cNvPr id="0" name=""/>
        <dsp:cNvSpPr/>
      </dsp:nvSpPr>
      <dsp:spPr>
        <a:xfrm>
          <a:off x="5877750" y="6134529"/>
          <a:ext cx="1233780" cy="6168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Quality Specialist: Data and Record 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(1.70 FTE)</a:t>
          </a:r>
        </a:p>
      </dsp:txBody>
      <dsp:txXfrm>
        <a:off x="5877750" y="6134529"/>
        <a:ext cx="1233780" cy="616890"/>
      </dsp:txXfrm>
    </dsp:sp>
    <dsp:sp modelId="{B898F359-02E7-4FB8-9AD1-B0CAFA36C72C}">
      <dsp:nvSpPr>
        <dsp:cNvPr id="0" name=""/>
        <dsp:cNvSpPr/>
      </dsp:nvSpPr>
      <dsp:spPr>
        <a:xfrm>
          <a:off x="5569304" y="2641"/>
          <a:ext cx="1233780" cy="6168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Program Oversight- Cluster LPCC</a:t>
          </a:r>
        </a:p>
      </dsp:txBody>
      <dsp:txXfrm>
        <a:off x="5569304" y="2641"/>
        <a:ext cx="1233780" cy="6168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E98D4E-BD0E-42DC-9BD9-B9CC3428DD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8D23AF-1135-48B4-A950-E8966F1B06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F1081D-612B-46EC-8843-897BBB914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20AE9-F92E-495B-BB6F-A0834819286F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B86C94-B1A2-4D35-9AAC-99D8E4F54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9A1F6-5C2E-4D3F-B183-559ED8CD7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948B-412C-4CC1-8C11-CB375DA87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114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BBE2E2-47D8-4005-99AB-D36ACFA666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51AD0D-6FAB-46F8-A363-A543B97402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554CC9-0548-4094-B412-041B87EFA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20AE9-F92E-495B-BB6F-A0834819286F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A1C551-CCE7-4888-B034-161798759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C3079E-A851-43E4-83FA-57611F516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948B-412C-4CC1-8C11-CB375DA87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780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5429B0-B3E9-488E-B772-CFEB01F771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B1D96D-5739-4E73-A395-3D661D0C67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D92AED-A2A7-43F7-9B82-1B4719804E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20AE9-F92E-495B-BB6F-A0834819286F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661AA5-27F9-4D35-B6C7-B578FCB79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346BAF-FDF7-457E-B82D-CEEFA3418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948B-412C-4CC1-8C11-CB375DA87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864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72B1A-9E4A-420E-B1B2-0ED44686F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6D7378-E6E3-46A3-9F68-CB3E3EF3B8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FAFCD2-118F-4EC7-B65D-753DD02D1D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20AE9-F92E-495B-BB6F-A0834819286F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69B726-4E00-4906-8002-F236CC52C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9122CD-322C-451F-AB48-E350ECB95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948B-412C-4CC1-8C11-CB375DA87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266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10148-16AF-4726-BD8D-BEF424CA5A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B061DA-E379-4032-B82A-1E8973D7BC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4E697-D767-4B43-984A-5D00F7971F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20AE9-F92E-495B-BB6F-A0834819286F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2050F0-504A-48E2-A5D5-25C90DDC9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8E9C17-3D26-4EBB-B127-C7A46BF6A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948B-412C-4CC1-8C11-CB375DA87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686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8D4A5C-8CE3-41D7-BCF8-29D1F5E54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2CC5F6-A6BD-45E5-9A90-39F16FE438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D2A10C-3390-454E-81BC-FEAC07E2B9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41788F-B04A-4597-BAE3-211754D89D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20AE9-F92E-495B-BB6F-A0834819286F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D66202-EDFF-4DDC-BD19-5314CEBA9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818E32-F48D-4D95-9B05-50601C6F2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948B-412C-4CC1-8C11-CB375DA87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088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3C6E61-0F3E-4236-AB03-608BFBB0B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A5A5E0-3864-4469-806E-140D589180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83DE76-3E12-45D9-8B18-F804F040F5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C1A09C-7F10-4AD7-990A-EF26D93024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8720FF7-E473-44DB-934B-645CCBFBE2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AC2B74C-1D4B-4AAC-9A9F-C1C57012AE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20AE9-F92E-495B-BB6F-A0834819286F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B3775B8-A7A8-4971-9FE8-1C9601510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B68127-C1A3-46AF-A9D6-57F2400E2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948B-412C-4CC1-8C11-CB375DA87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568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AF5F4-CC60-4DAA-A27A-6D044A3E9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B4CD1F-5216-4531-B868-937EC6309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20AE9-F92E-495B-BB6F-A0834819286F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CDAC5F-F1F7-4817-A8A4-B4181371A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50D0A9-80D9-4EA2-AF0F-62E3780F5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948B-412C-4CC1-8C11-CB375DA87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855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9C4EEE7-3390-4BF7-9429-AC50277D55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20AE9-F92E-495B-BB6F-A0834819286F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5BF20F-30D3-4FA0-A3C0-DA5DBE291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19D1FC-69A7-45CF-91D9-4C8EE32B8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948B-412C-4CC1-8C11-CB375DA87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696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4767A1-632B-4CC6-9AFF-258BAA925A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469A56-6E83-4F0E-90F7-3656BA1AE5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767799-BB91-49BA-B9E0-DFC7519346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C97BC9-D267-448B-B165-9C71DEDA9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20AE9-F92E-495B-BB6F-A0834819286F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2C29C1-440E-4ACD-979D-E108130F3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8B908C-02BC-4B6E-8B2F-5BB36E0B1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948B-412C-4CC1-8C11-CB375DA87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474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3C41F-E2AC-4D46-BA56-0862F71BE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65E5C9A-5A9B-4A79-B77A-DAC8E04295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D18162-AED6-4009-B311-C195BEAD34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FD83DB-5FDF-4F58-948D-7AC334961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20AE9-F92E-495B-BB6F-A0834819286F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7838A3-515E-4C4C-B2E5-5A669D652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994B06-AFF0-44E3-9711-AB5D20202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948B-412C-4CC1-8C11-CB375DA87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162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0BEC7FF-92B7-469C-BA5E-CA2EF06A53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433341-65F7-49B7-B290-43C401045D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442F3B-EED5-4834-AE34-C19C5C83C3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920AE9-F92E-495B-BB6F-A0834819286F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B5A27B-57BB-4267-90C6-7F2564E5DA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FA30DA-2CBE-4580-B19A-EB808FEA5E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86948B-412C-4CC1-8C11-CB375DA87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973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C0F42E5A-38B4-4C52-BE4C-58544911761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53083243"/>
              </p:ext>
            </p:extLst>
          </p:nvPr>
        </p:nvGraphicFramePr>
        <p:xfrm>
          <a:off x="-165194" y="103939"/>
          <a:ext cx="9695087" cy="67540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9D35B08-D1D0-45F4-AAC6-5F239BC8AE94}"/>
              </a:ext>
            </a:extLst>
          </p:cNvPr>
          <p:cNvCxnSpPr>
            <a:cxnSpLocks/>
          </p:cNvCxnSpPr>
          <p:nvPr/>
        </p:nvCxnSpPr>
        <p:spPr>
          <a:xfrm>
            <a:off x="4993018" y="361813"/>
            <a:ext cx="24998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86E69058-27D9-47CB-ADB7-F456C98F4BA8}"/>
              </a:ext>
            </a:extLst>
          </p:cNvPr>
          <p:cNvSpPr/>
          <p:nvPr/>
        </p:nvSpPr>
        <p:spPr>
          <a:xfrm>
            <a:off x="7065220" y="1809065"/>
            <a:ext cx="1473566" cy="5262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Eligibility Determination Team </a:t>
            </a:r>
          </a:p>
          <a:p>
            <a:pPr algn="ctr"/>
            <a:r>
              <a:rPr lang="en-US" sz="900" dirty="0"/>
              <a:t>(Contracted)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C07B705-731A-4F56-8010-5169CF84B7A7}"/>
              </a:ext>
            </a:extLst>
          </p:cNvPr>
          <p:cNvCxnSpPr/>
          <p:nvPr/>
        </p:nvCxnSpPr>
        <p:spPr>
          <a:xfrm>
            <a:off x="6453427" y="2039309"/>
            <a:ext cx="572323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4B34EDEA-2685-47FE-830C-3AC6457632C7}"/>
              </a:ext>
            </a:extLst>
          </p:cNvPr>
          <p:cNvSpPr/>
          <p:nvPr/>
        </p:nvSpPr>
        <p:spPr>
          <a:xfrm>
            <a:off x="91366" y="5375035"/>
            <a:ext cx="4006989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First Steps </a:t>
            </a:r>
          </a:p>
          <a:p>
            <a:pPr algn="ctr"/>
            <a:r>
              <a:rPr lang="en-US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Organizational Chart</a:t>
            </a:r>
          </a:p>
        </p:txBody>
      </p:sp>
    </p:spTree>
    <p:extLst>
      <p:ext uri="{BB962C8B-B14F-4D97-AF65-F5344CB8AC3E}">
        <p14:creationId xmlns:p14="http://schemas.microsoft.com/office/powerpoint/2010/main" val="2908236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109</Words>
  <Application>Microsoft Office PowerPoint</Application>
  <PresentationFormat>Widescreen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Whitney Piercefield</dc:creator>
  <cp:lastModifiedBy>Becky Haymond</cp:lastModifiedBy>
  <cp:revision>8</cp:revision>
  <dcterms:created xsi:type="dcterms:W3CDTF">2022-12-06T16:45:54Z</dcterms:created>
  <dcterms:modified xsi:type="dcterms:W3CDTF">2022-12-09T18:35:44Z</dcterms:modified>
</cp:coreProperties>
</file>